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707" r:id="rId3"/>
    <p:sldMasterId id="2147483719" r:id="rId4"/>
    <p:sldMasterId id="2147483733" r:id="rId5"/>
  </p:sldMasterIdLst>
  <p:notesMasterIdLst>
    <p:notesMasterId r:id="rId43"/>
  </p:notesMasterIdLst>
  <p:sldIdLst>
    <p:sldId id="500" r:id="rId6"/>
    <p:sldId id="585" r:id="rId7"/>
    <p:sldId id="586" r:id="rId8"/>
    <p:sldId id="553" r:id="rId9"/>
    <p:sldId id="579" r:id="rId10"/>
    <p:sldId id="578" r:id="rId11"/>
    <p:sldId id="558" r:id="rId12"/>
    <p:sldId id="559" r:id="rId13"/>
    <p:sldId id="583" r:id="rId14"/>
    <p:sldId id="594" r:id="rId15"/>
    <p:sldId id="560" r:id="rId16"/>
    <p:sldId id="552" r:id="rId17"/>
    <p:sldId id="547" r:id="rId18"/>
    <p:sldId id="548" r:id="rId19"/>
    <p:sldId id="584" r:id="rId20"/>
    <p:sldId id="556" r:id="rId21"/>
    <p:sldId id="571" r:id="rId22"/>
    <p:sldId id="564" r:id="rId23"/>
    <p:sldId id="587" r:id="rId24"/>
    <p:sldId id="588" r:id="rId25"/>
    <p:sldId id="595" r:id="rId26"/>
    <p:sldId id="596" r:id="rId27"/>
    <p:sldId id="562" r:id="rId28"/>
    <p:sldId id="589" r:id="rId29"/>
    <p:sldId id="593" r:id="rId30"/>
    <p:sldId id="565" r:id="rId31"/>
    <p:sldId id="563" r:id="rId32"/>
    <p:sldId id="592" r:id="rId33"/>
    <p:sldId id="597" r:id="rId34"/>
    <p:sldId id="590" r:id="rId35"/>
    <p:sldId id="598" r:id="rId36"/>
    <p:sldId id="599" r:id="rId37"/>
    <p:sldId id="600" r:id="rId38"/>
    <p:sldId id="601" r:id="rId39"/>
    <p:sldId id="602" r:id="rId40"/>
    <p:sldId id="603" r:id="rId41"/>
    <p:sldId id="6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464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3384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08" userDrawn="1">
          <p15:clr>
            <a:srgbClr val="A4A3A4"/>
          </p15:clr>
        </p15:guide>
        <p15:guide id="30" pos="4944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712" userDrawn="1">
          <p15:clr>
            <a:srgbClr val="A4A3A4"/>
          </p15:clr>
        </p15:guide>
        <p15:guide id="33" orient="horz" pos="2112" userDrawn="1">
          <p15:clr>
            <a:srgbClr val="A4A3A4"/>
          </p15:clr>
        </p15:guide>
        <p15:guide id="34" orient="horz" pos="3552" userDrawn="1">
          <p15:clr>
            <a:srgbClr val="A4A3A4"/>
          </p15:clr>
        </p15:guide>
        <p15:guide id="35" pos="6240" userDrawn="1">
          <p15:clr>
            <a:srgbClr val="A4A3A4"/>
          </p15:clr>
        </p15:guide>
        <p15:guide id="36" pos="9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99D5"/>
    <a:srgbClr val="ED1C24"/>
    <a:srgbClr val="FF6F6F"/>
    <a:srgbClr val="22B14C"/>
    <a:srgbClr val="1A9BD7"/>
    <a:srgbClr val="99C9E8"/>
    <a:srgbClr val="21346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1877" autoAdjust="0"/>
  </p:normalViewPr>
  <p:slideViewPr>
    <p:cSldViewPr snapToGrid="0" showGuides="1">
      <p:cViewPr varScale="1">
        <p:scale>
          <a:sx n="80" d="100"/>
          <a:sy n="80" d="100"/>
        </p:scale>
        <p:origin x="883" y="67"/>
      </p:cViewPr>
      <p:guideLst>
        <p:guide pos="216"/>
        <p:guide pos="5544"/>
        <p:guide pos="7464"/>
        <p:guide orient="horz" pos="744"/>
        <p:guide orient="horz" pos="216"/>
        <p:guide orient="horz" pos="3672"/>
        <p:guide orient="horz" pos="912"/>
        <p:guide orient="horz" pos="3384"/>
        <p:guide pos="3840"/>
        <p:guide orient="horz" pos="1608"/>
        <p:guide pos="4944"/>
        <p:guide pos="1632"/>
        <p:guide orient="horz" pos="2712"/>
        <p:guide orient="horz" pos="2112"/>
        <p:guide orient="horz" pos="3552"/>
        <p:guide pos="6240"/>
        <p:guide pos="990"/>
      </p:guideLst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 everyone!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joining the Baselines and Benchmark Webinar.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 step involves collecting data from as many sources as we can. Even the same data from a different data source.</a:t>
            </a:r>
          </a:p>
          <a:p>
            <a:endParaRPr lang="en-US" dirty="0"/>
          </a:p>
          <a:p>
            <a:r>
              <a:rPr lang="en-US" dirty="0"/>
              <a:t>Why do we do this?</a:t>
            </a:r>
          </a:p>
          <a:p>
            <a:endParaRPr lang="en-US" dirty="0"/>
          </a:p>
          <a:p>
            <a:r>
              <a:rPr lang="en-US" dirty="0"/>
              <a:t>Because</a:t>
            </a:r>
            <a:r>
              <a:rPr lang="en-US" baseline="0" dirty="0"/>
              <a:t> d</a:t>
            </a:r>
            <a:r>
              <a:rPr lang="en-US" dirty="0"/>
              <a:t>ata from one source</a:t>
            </a:r>
            <a:r>
              <a:rPr lang="en-US" baseline="0" dirty="0"/>
              <a:t> can tend to contain inaccuracies – “The holes in the data”</a:t>
            </a:r>
          </a:p>
          <a:p>
            <a:endParaRPr lang="en-US" baseline="0" dirty="0"/>
          </a:p>
          <a:p>
            <a:r>
              <a:rPr lang="en-US" baseline="0" dirty="0"/>
              <a:t>Combining data from multiple sources will enhance the data and remove these holes. </a:t>
            </a:r>
          </a:p>
          <a:p>
            <a:endParaRPr lang="en-US" baseline="0" dirty="0"/>
          </a:p>
          <a:p>
            <a:r>
              <a:rPr lang="en-US" baseline="0" dirty="0"/>
              <a:t>This was also shown in the earlier example.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Learn step is where the data is:</a:t>
            </a:r>
          </a:p>
          <a:p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Profiled, Cleaned and Standardized. </a:t>
            </a:r>
          </a:p>
          <a:p>
            <a:pPr marL="228600" indent="-228600">
              <a:buAutoNum type="arabicPeriod"/>
            </a:pPr>
            <a:r>
              <a:rPr lang="en-US" baseline="0" dirty="0"/>
              <a:t>Enhanced, Deduped and Related.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An example of Enhancing the data would be to add a calculated date field that did not exist in the original data</a:t>
            </a:r>
          </a:p>
          <a:p>
            <a:pPr marL="0" indent="0">
              <a:buNone/>
            </a:pPr>
            <a:r>
              <a:rPr lang="en-US" baseline="0" dirty="0"/>
              <a:t>An example of Relating is to associate two company records because one is a subsidiary of the other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Hence, creating a rich connected data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decision</a:t>
            </a:r>
            <a:r>
              <a:rPr lang="en-US" baseline="0" dirty="0"/>
              <a:t> step is about accepting inquiry data and providing results (Real-time or batch)</a:t>
            </a:r>
          </a:p>
          <a:p>
            <a:endParaRPr lang="en-US" baseline="0" dirty="0"/>
          </a:p>
          <a:p>
            <a:r>
              <a:rPr lang="en-US" baseline="0" dirty="0"/>
              <a:t>The decision step heavily relies on the data that has been learnt from the LEARN step</a:t>
            </a:r>
          </a:p>
          <a:p>
            <a:endParaRPr lang="en-US" baseline="0" dirty="0"/>
          </a:p>
          <a:p>
            <a:r>
              <a:rPr lang="en-US" baseline="0" dirty="0"/>
              <a:t>We will see a few use cases related to this later in the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4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Maturity Process is</a:t>
            </a:r>
            <a:r>
              <a:rPr lang="en-US" baseline="0" dirty="0"/>
              <a:t> used to convert raw data into intelligent data</a:t>
            </a:r>
          </a:p>
          <a:p>
            <a:endParaRPr lang="en-US" baseline="0" dirty="0"/>
          </a:p>
          <a:p>
            <a:r>
              <a:rPr lang="en-US" baseline="0" dirty="0"/>
              <a:t>Where, the intelligent data is used enable end user decisions</a:t>
            </a:r>
          </a:p>
          <a:p>
            <a:endParaRPr lang="en-US" dirty="0"/>
          </a:p>
          <a:p>
            <a:r>
              <a:rPr lang="en-US" dirty="0"/>
              <a:t>In HPCC Systems,</a:t>
            </a:r>
            <a:r>
              <a:rPr lang="en-US" baseline="0" dirty="0"/>
              <a:t> the Data Maturity Process has three workflow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HPCC has two cluster components Thor and ROXIE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</a:t>
            </a:r>
            <a:r>
              <a:rPr lang="en-US" baseline="0" dirty="0"/>
              <a:t> is specifically architected to accomplish the LEARN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is the batch oriented system, that is similar in functionality to 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Thor can scale from </a:t>
            </a:r>
            <a:r>
              <a:rPr lang="en-US" baseline="0"/>
              <a:t>a single node to 1000s of nodes.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contrast</a:t>
            </a:r>
            <a:r>
              <a:rPr lang="en-US" baseline="0" dirty="0"/>
              <a:t> to Thor, ROXIE is designed to accomplish the DECISION step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provides a real-time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Similar to Thor, ROXIE can run scale from one to 100s of nodes </a:t>
            </a:r>
          </a:p>
          <a:p>
            <a:endParaRPr lang="en-US" dirty="0"/>
          </a:p>
          <a:p>
            <a:r>
              <a:rPr lang="en-US" dirty="0"/>
              <a:t>Both</a:t>
            </a:r>
            <a:r>
              <a:rPr lang="en-US" baseline="0" dirty="0"/>
              <a:t> Thor and ROXIE are programmed using ECL, an open language for data processing. </a:t>
            </a:r>
          </a:p>
          <a:p>
            <a:endParaRPr lang="en-US" baseline="0" dirty="0"/>
          </a:p>
          <a:p>
            <a:r>
              <a:rPr lang="en-US" baseline="0" dirty="0"/>
              <a:t>We will cover more on ECL later in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simple example, a single data file is broken down to 4 partitions </a:t>
            </a:r>
          </a:p>
          <a:p>
            <a:endParaRPr lang="en-US" baseline="0" dirty="0"/>
          </a:p>
          <a:p>
            <a:r>
              <a:rPr lang="en-US" baseline="0" dirty="0"/>
              <a:t>Why?</a:t>
            </a:r>
          </a:p>
          <a:p>
            <a:endParaRPr lang="en-US" baseline="0" dirty="0"/>
          </a:p>
          <a:p>
            <a:r>
              <a:rPr lang="en-US" baseline="0" dirty="0"/>
              <a:t>Because there are four processes (or executors) available to process this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Thor is based</a:t>
            </a:r>
            <a:r>
              <a:rPr lang="en-US" baseline="0" dirty="0"/>
              <a:t> on a Master and Slave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Thor Slave process is responsible for processing a data 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on Thor is partitioned by the number of available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Master process acts as a coordinator for the Slave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Dali is the metadata server and is equivalent to the name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DFU server is responsible for importing data files and partitioning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Thor can run on a single server or multiple server configuration as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4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6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ROXIE</a:t>
            </a:r>
            <a:r>
              <a:rPr lang="en-US" baseline="0" dirty="0"/>
              <a:t> is based on peer to peer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is a REST/SOAP service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ROXIE has two components – A Server and a Worker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Just like in a Thor Slave, the Worker is responsible for a partition of a data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ROXIE Server component is responsible for processing the client request and coordinating with the 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1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a few examples</a:t>
            </a:r>
            <a:r>
              <a:rPr lang="en-US" baseline="0" dirty="0"/>
              <a:t> of data problems and potential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starters, let us review some of common data problems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Unclean</a:t>
            </a:r>
            <a:r>
              <a:rPr lang="en-US" baseline="0" dirty="0"/>
              <a:t>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spelling, Incorrect Age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Misclassified Data like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Incorrect Gender Classification (Male vs. Female)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Missing Values like city</a:t>
            </a: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 or state in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Duplication like repeating customer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Data noise, where, data that is not used to solve the problem is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Extracting of data from Complex content like HTML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How do we deal with Terabytes of data. Redundancy, Disaster Recovery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Many sources – Subsidiary companies, CRM, ERP systems, Product systems, Logs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baseline="0" dirty="0">
                <a:solidFill>
                  <a:schemeClr val="bg1">
                    <a:lumMod val="50000"/>
                  </a:schemeClr>
                </a:solidFill>
              </a:rPr>
              <a:t>Complex technology solutions – Hadoop, Spark, HPCC etc. 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Do you agree?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</a:t>
            </a:r>
            <a:r>
              <a:rPr lang="en-US" baseline="0" dirty="0"/>
              <a:t> see how data profiling can be useful.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recently concluded a hackathon where we used simulated telematics data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simulation was performed over a duration of 24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Simulating traffic in Cologne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With 1000s of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At a 1 second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data contained 5 attributes – relative time, vehicle id, x &amp; y (in meters) and speed (in meters per second)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When we run the built in HPCC Systems profiler on the data, the partial report shows: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Total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column in the data, the Fill Rate, Fill Count, Cardinality, Best Type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Data Patterns for each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From this we can deduce: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dealing  with around Seven Hundred Thousand Vehicles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missing Values for the </a:t>
            </a:r>
            <a:r>
              <a:rPr lang="en-US" b="1" baseline="0" dirty="0"/>
              <a:t>Y</a:t>
            </a:r>
            <a:r>
              <a:rPr lang="en-US" baseline="0" dirty="0"/>
              <a:t> attribute in two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are unexpected Type Values for the </a:t>
            </a:r>
            <a:r>
              <a:rPr lang="en-US" b="1" baseline="0" dirty="0"/>
              <a:t>Y</a:t>
            </a:r>
            <a:r>
              <a:rPr lang="en-US" baseline="0" dirty="0"/>
              <a:t> and </a:t>
            </a:r>
            <a:r>
              <a:rPr lang="en-US" b="1" baseline="0" dirty="0"/>
              <a:t>Speed</a:t>
            </a:r>
            <a:r>
              <a:rPr lang="en-US" baseline="0" dirty="0"/>
              <a:t> columns in some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an incorrect </a:t>
            </a:r>
            <a:r>
              <a:rPr lang="en-US" b="1" baseline="0" dirty="0"/>
              <a:t>Speed</a:t>
            </a:r>
            <a:r>
              <a:rPr lang="en-US" baseline="0" dirty="0"/>
              <a:t> value in one record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 hope the example shows why data profiling is very important.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literally matching Flavio Villanustre, Atlanta</a:t>
            </a:r>
            <a:r>
              <a:rPr lang="en-US" baseline="0" dirty="0"/>
              <a:t> to </a:t>
            </a:r>
            <a:r>
              <a:rPr lang="en-US" baseline="0" dirty="0" err="1"/>
              <a:t>Javio</a:t>
            </a:r>
            <a:r>
              <a:rPr lang="en-US" baseline="0" dirty="0"/>
              <a:t> Villanustre, Atlanta </a:t>
            </a:r>
          </a:p>
          <a:p>
            <a:endParaRPr lang="en-US" baseline="0" dirty="0"/>
          </a:p>
          <a:p>
            <a:r>
              <a:rPr lang="en-US" baseline="0" dirty="0"/>
              <a:t>Your result would be a No Match</a:t>
            </a:r>
          </a:p>
          <a:p>
            <a:endParaRPr lang="en-US" baseline="0" dirty="0"/>
          </a:p>
          <a:p>
            <a:r>
              <a:rPr lang="en-US" baseline="0" dirty="0"/>
              <a:t>The correct result is that, it is a match because there is only one Flavio Villanustre in the US and in Atlanta. Knowing the specificity of the name before the matching is executed is very important. </a:t>
            </a:r>
          </a:p>
          <a:p>
            <a:endParaRPr lang="en-US" baseline="0" dirty="0"/>
          </a:p>
          <a:p>
            <a:r>
              <a:rPr lang="en-US" baseline="0" dirty="0"/>
              <a:t>Conversely, there are too many John Smiths in the Atlanta area.</a:t>
            </a:r>
          </a:p>
          <a:p>
            <a:endParaRPr lang="en-US" baseline="0" dirty="0"/>
          </a:p>
          <a:p>
            <a:r>
              <a:rPr lang="en-US" baseline="0" dirty="0"/>
              <a:t>So the correct answer for the second example would be that it is not a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have a slightly different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4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agree that some of them are clearly problems, others are actually the solution.</a:t>
            </a:r>
          </a:p>
          <a:p>
            <a:endParaRPr lang="en-US" dirty="0"/>
          </a:p>
          <a:p>
            <a:r>
              <a:rPr lang="en-US" dirty="0"/>
              <a:t>For example, ingesting data from multiple sources might be a good thing.</a:t>
            </a:r>
          </a:p>
          <a:p>
            <a:endParaRPr lang="en-US" dirty="0"/>
          </a:p>
          <a:p>
            <a:r>
              <a:rPr lang="en-US" dirty="0"/>
              <a:t>It might help in the currency of the data and eliminate</a:t>
            </a:r>
            <a:r>
              <a:rPr lang="en-US" baseline="0" dirty="0"/>
              <a:t> inaccuracies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 us consider an example: 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case where a </a:t>
            </a:r>
            <a:r>
              <a:rPr lang="en-US" dirty="0"/>
              <a:t>customers contact information</a:t>
            </a:r>
            <a:r>
              <a:rPr lang="en-US" baseline="0" dirty="0"/>
              <a:t> is populated from 3 sources. </a:t>
            </a:r>
          </a:p>
          <a:p>
            <a:endParaRPr lang="en-US" baseline="0" dirty="0"/>
          </a:p>
          <a:p>
            <a:r>
              <a:rPr lang="en-US" baseline="0" dirty="0"/>
              <a:t>So what is the correct address? </a:t>
            </a:r>
          </a:p>
          <a:p>
            <a:r>
              <a:rPr lang="en-US" baseline="0" dirty="0"/>
              <a:t>Maybe all of them? </a:t>
            </a:r>
          </a:p>
          <a:p>
            <a:r>
              <a:rPr lang="en-US" baseline="0" dirty="0"/>
              <a:t>Maybe the latest recorded address? </a:t>
            </a:r>
          </a:p>
          <a:p>
            <a:r>
              <a:rPr lang="en-US" baseline="0" dirty="0"/>
              <a:t>Maybe the one recorded by the most reliable of the sources. </a:t>
            </a:r>
          </a:p>
          <a:p>
            <a:endParaRPr lang="en-US" baseline="0" dirty="0"/>
          </a:p>
          <a:p>
            <a:r>
              <a:rPr lang="en-US" baseline="0" dirty="0"/>
              <a:t>So you have more choices to make the decision. </a:t>
            </a:r>
          </a:p>
          <a:p>
            <a:endParaRPr lang="en-US" baseline="0" dirty="0"/>
          </a:p>
          <a:p>
            <a:r>
              <a:rPr lang="en-US" baseline="0" dirty="0"/>
              <a:t>If you had relied on one source, you would have to stick with it even if it incorrect.</a:t>
            </a:r>
          </a:p>
          <a:p>
            <a:endParaRPr lang="en-US" baseline="0" dirty="0"/>
          </a:p>
          <a:p>
            <a:r>
              <a:rPr lang="en-US" baseline="0" dirty="0"/>
              <a:t>In addition, we can infer more information from multiple sources. For example, we could infer the migration path of the customer based on the his address change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Mar-</a:t>
            </a:r>
            <a:r>
              <a:rPr lang="en-US" dirty="0" err="1"/>
              <a:t>cia</a:t>
            </a:r>
            <a:r>
              <a:rPr lang="en-US" dirty="0"/>
              <a:t> Mar-</a:t>
            </a:r>
            <a:r>
              <a:rPr lang="en-US" dirty="0" err="1"/>
              <a:t>su</a:t>
            </a:r>
            <a:r>
              <a:rPr lang="en-US" dirty="0"/>
              <a:t>-</a:t>
            </a:r>
            <a:r>
              <a:rPr lang="en-US" dirty="0" err="1"/>
              <a:t>pial</a:t>
            </a:r>
            <a:r>
              <a:rPr lang="en-US" dirty="0"/>
              <a:t> and Karen Kangaroo the same person?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792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0" pos="7200" userDrawn="1">
          <p15:clr>
            <a:srgbClr val="FBAE40"/>
          </p15:clr>
        </p15:guide>
        <p15:guide id="2" pos="20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943235" y="1412553"/>
            <a:ext cx="10830983" cy="3754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3235" y="403587"/>
            <a:ext cx="10483180" cy="6053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2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2pPr>
            <a:lvl3pP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3pPr>
            <a:lvl4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4pPr>
            <a:lvl5pP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12205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6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 userDrawn="1">
          <p15:clr>
            <a:srgbClr val="FBAE40"/>
          </p15:clr>
        </p15:guide>
        <p15:guide id="2" pos="7200">
          <p15:clr>
            <a:srgbClr val="FBAE40"/>
          </p15:clr>
        </p15:guide>
        <p15:guide id="0" orient="horz" pos="2433" userDrawn="1">
          <p15:clr>
            <a:srgbClr val="FBAE40"/>
          </p15:clr>
        </p15:guide>
        <p15:guide id="3" pos="7476" userDrawn="1">
          <p15:clr>
            <a:srgbClr val="FBAE40"/>
          </p15:clr>
        </p15:guide>
        <p15:guide id="4" pos="2076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564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075" userDrawn="1">
          <p15:clr>
            <a:srgbClr val="FBAE40"/>
          </p15:clr>
        </p15:guide>
        <p15:guide id="4" orient="horz" pos="34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Use Cases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1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3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4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6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0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3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96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D09F-7A75-4FF4-94BC-82F4A599792B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1B9B-AFD5-4FB8-83BE-495BAC39C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1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0" pos="720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280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0" orient="horz" pos="2433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326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1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4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31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6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01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07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29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76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2162980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5651" y="2343151"/>
            <a:ext cx="8134349" cy="1090420"/>
          </a:xfrm>
        </p:spPr>
        <p:txBody>
          <a:bodyPr lIns="0" tIns="0" rIns="0" bIns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5650" y="3587559"/>
            <a:ext cx="8134350" cy="160813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2500380"/>
            <a:ext cx="2448937" cy="192557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13" name="Rectangle 12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4063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0" pos="7200">
          <p15:clr>
            <a:srgbClr val="FBAE40"/>
          </p15:clr>
        </p15:guide>
        <p15:guide id="2" pos="207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A: Simple,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29" y="4333396"/>
            <a:ext cx="8120141" cy="476401"/>
          </a:xfrm>
        </p:spPr>
        <p:txBody>
          <a:bodyPr lIns="0" tIns="0" rIns="0" bIns="0" anchor="t"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5929" y="5336434"/>
            <a:ext cx="8120141" cy="134085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400" kern="120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12733517" y="5881817"/>
            <a:ext cx="2768341" cy="976184"/>
            <a:chOff x="9415848" y="5881817"/>
            <a:chExt cx="2768341" cy="976184"/>
          </a:xfrm>
        </p:grpSpPr>
        <p:sp>
          <p:nvSpPr>
            <p:cNvPr id="16" name="Rectangle 15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76059D-4088-4513-AD5E-C64694B001C3}"/>
              </a:ext>
            </a:extLst>
          </p:cNvPr>
          <p:cNvCxnSpPr/>
          <p:nvPr userDrawn="1"/>
        </p:nvCxnSpPr>
        <p:spPr>
          <a:xfrm>
            <a:off x="1581150" y="5035015"/>
            <a:ext cx="90297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94DE48-4ECF-4FB0-AB17-DEFE884E25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4" y="291874"/>
            <a:ext cx="3570516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7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0" orient="horz" pos="2433">
          <p15:clr>
            <a:srgbClr val="FBAE40"/>
          </p15:clr>
        </p15:guide>
        <p15:guide id="3" pos="7476">
          <p15:clr>
            <a:srgbClr val="FBAE40"/>
          </p15:clr>
        </p15:guide>
        <p15:guide id="4" pos="2076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B: Simple, 2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3862388"/>
            <a:ext cx="12192000" cy="299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8411" y="4269429"/>
            <a:ext cx="8387340" cy="993134"/>
          </a:xfrm>
        </p:spPr>
        <p:txBody>
          <a:bodyPr lIns="0" tIns="0" rIns="0" bIns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8411" y="5429250"/>
            <a:ext cx="8387340" cy="95804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lang="en-US" sz="200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84192" cy="3862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63" y="4348230"/>
            <a:ext cx="2448937" cy="192557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27372" y="5963651"/>
            <a:ext cx="2988428" cy="8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12430897" y="5881817"/>
            <a:ext cx="2768341" cy="976184"/>
            <a:chOff x="9415848" y="5881817"/>
            <a:chExt cx="2768341" cy="97618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9415848" y="5881817"/>
              <a:ext cx="2768341" cy="976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4843" y="5926923"/>
              <a:ext cx="2382916" cy="71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2470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  <p15:guide id="2" pos="3840">
          <p15:clr>
            <a:srgbClr val="FBAE40"/>
          </p15:clr>
        </p15:guide>
        <p15:guide id="3" pos="2075">
          <p15:clr>
            <a:srgbClr val="FBAE40"/>
          </p15:clr>
        </p15:guide>
        <p15:guide id="4" orient="horz" pos="34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36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92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413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1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buClr>
                <a:schemeClr val="accent1"/>
              </a:buClr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7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43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ROXIE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ct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42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6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992">
          <p15:clr>
            <a:srgbClr val="FBAE40"/>
          </p15:clr>
        </p15:guide>
        <p15:guide id="5" pos="547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172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28600" indent="-228600">
              <a:buNone/>
              <a:defRPr lang="en-US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2400"/>
            </a:lvl2pPr>
            <a:lvl3pPr marL="11430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4" r:id="rId3"/>
    <p:sldLayoutId id="2147483669" r:id="rId4"/>
    <p:sldLayoutId id="2147483651" r:id="rId5"/>
    <p:sldLayoutId id="2147483650" r:id="rId6"/>
    <p:sldLayoutId id="2147483652" r:id="rId7"/>
    <p:sldLayoutId id="2147483653" r:id="rId8"/>
    <p:sldLayoutId id="2147483668" r:id="rId9"/>
    <p:sldLayoutId id="2147483654" r:id="rId10"/>
    <p:sldLayoutId id="2147483655" r:id="rId11"/>
    <p:sldLayoutId id="2147483667" r:id="rId12"/>
    <p:sldLayoutId id="2147483666" r:id="rId13"/>
    <p:sldLayoutId id="2147483694" r:id="rId14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r>
              <a:rPr lang="en-US"/>
              <a:t>HPCC Systems Use Cases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BA9B-70AC-4EEE-879C-E234EFE0A6F9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HPCC Systems Use Cases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7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Thor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88923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885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r>
              <a:rPr lang="en-US"/>
              <a:t>Introduction to ROXIE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6549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defRPr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365" y="4434996"/>
            <a:ext cx="10340798" cy="47640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A789E6A-982C-E849-A43B-26E8070B3C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020361"/>
              </p:ext>
            </p:extLst>
          </p:nvPr>
        </p:nvGraphicFramePr>
        <p:xfrm>
          <a:off x="1691323" y="685901"/>
          <a:ext cx="10051497" cy="7657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1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 Count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Vehicles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DUI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Bankruptcy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0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033B01-7AF9-8645-B387-74218887ABBB}"/>
              </a:ext>
            </a:extLst>
          </p:cNvPr>
          <p:cNvSpPr txBox="1"/>
          <p:nvPr/>
        </p:nvSpPr>
        <p:spPr>
          <a:xfrm>
            <a:off x="1691323" y="228701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Attributes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2A1AFB19-75FB-2442-A94C-BD88FFFC7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06977"/>
              </p:ext>
            </p:extLst>
          </p:nvPr>
        </p:nvGraphicFramePr>
        <p:xfrm>
          <a:off x="1691323" y="2185838"/>
          <a:ext cx="6201392" cy="17047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Relative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SARAH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DAUGHTER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JOHN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SON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3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MARK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HUSBAND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9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81464-EBDB-B347-8254-99A6DCA60B0A}"/>
              </a:ext>
            </a:extLst>
          </p:cNvPr>
          <p:cNvSpPr txBox="1"/>
          <p:nvPr/>
        </p:nvSpPr>
        <p:spPr>
          <a:xfrm>
            <a:off x="1691323" y="1728638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First Degree Relatives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49C614-6AAA-0748-9A23-5B83514D71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73006"/>
              </p:ext>
            </p:extLst>
          </p:nvPr>
        </p:nvGraphicFramePr>
        <p:xfrm>
          <a:off x="1699350" y="4624773"/>
          <a:ext cx="6201392" cy="1235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787">
                  <a:extLst>
                    <a:ext uri="{9D8B030D-6E8A-4147-A177-3AD203B41FA5}">
                      <a16:colId xmlns:a16="http://schemas.microsoft.com/office/drawing/2014/main" val="203213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Make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Model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Year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NISSAN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ALTIMA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AUDI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Q5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2005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997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25991C-0185-6F41-B379-290BBD80EB28}"/>
              </a:ext>
            </a:extLst>
          </p:cNvPr>
          <p:cNvSpPr txBox="1"/>
          <p:nvPr/>
        </p:nvSpPr>
        <p:spPr>
          <a:xfrm>
            <a:off x="1699350" y="4167573"/>
            <a:ext cx="367513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Person Vehicles</a:t>
            </a:r>
          </a:p>
        </p:txBody>
      </p:sp>
    </p:spTree>
    <p:extLst>
      <p:ext uri="{BB962C8B-B14F-4D97-AF65-F5344CB8AC3E}">
        <p14:creationId xmlns:p14="http://schemas.microsoft.com/office/powerpoint/2010/main" val="36838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 Maturity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6235700" y="7511377"/>
            <a:ext cx="1574800" cy="1574800"/>
            <a:chOff x="1335087" y="3429000"/>
            <a:chExt cx="1574800" cy="1574800"/>
          </a:xfrm>
        </p:grpSpPr>
        <p:sp>
          <p:nvSpPr>
            <p:cNvPr id="68" name="Oval 67"/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0756" y="3684439"/>
            <a:ext cx="1574800" cy="1574800"/>
            <a:chOff x="7315340" y="3388996"/>
            <a:chExt cx="1574800" cy="1574800"/>
          </a:xfrm>
        </p:grpSpPr>
        <p:sp>
          <p:nvSpPr>
            <p:cNvPr id="95" name="Oval 94"/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342900" y="1308100"/>
            <a:ext cx="4421605" cy="48158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67" y="1587706"/>
            <a:ext cx="4053640" cy="1597885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indent="0" algn="ctr"/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 single source of </a:t>
            </a:r>
            <a:b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data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is insufficient to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overcome inaccuracies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in the data</a:t>
            </a:r>
          </a:p>
          <a:p>
            <a:pPr algn="ctr"/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973630" y="1516995"/>
            <a:ext cx="6876888" cy="1597885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lvl="1" indent="0" algn="ctr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HPCC Systems is built on the premise of </a:t>
            </a:r>
            <a:b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</a:b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absorbing data from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many data sources </a:t>
            </a:r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and transforming them to </a:t>
            </a:r>
            <a:r>
              <a:rPr lang="en-US" b="1" dirty="0">
                <a:solidFill>
                  <a:schemeClr val="accent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smart data (actionable)</a:t>
            </a:r>
          </a:p>
        </p:txBody>
      </p:sp>
      <p:sp>
        <p:nvSpPr>
          <p:cNvPr id="52" name="Oval 51"/>
          <p:cNvSpPr/>
          <p:nvPr/>
        </p:nvSpPr>
        <p:spPr>
          <a:xfrm>
            <a:off x="1794949" y="3803185"/>
            <a:ext cx="1574800" cy="157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35646" y="392843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66527" y="397050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1961740" y="4502318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2648333" y="4950787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60290" y="444358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761046" y="45689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02246" y="4810293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74F9F-0232-41AB-9F8B-96AED32CC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4" t="40741" r="20104" b="11742"/>
          <a:stretch/>
        </p:blipFill>
        <p:spPr>
          <a:xfrm>
            <a:off x="6408370" y="2648675"/>
            <a:ext cx="3371382" cy="3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7578 0.0043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7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2: LEARN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809" y="2197366"/>
            <a:ext cx="2023935" cy="1761919"/>
            <a:chOff x="5401573" y="1870032"/>
            <a:chExt cx="6228455" cy="3745484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10977563" y="4518025"/>
              <a:ext cx="265112" cy="1222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11150602" y="3184527"/>
              <a:ext cx="184148" cy="10794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0548938" y="3287713"/>
              <a:ext cx="247651" cy="209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191752" y="2763838"/>
              <a:ext cx="447673" cy="666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629778" y="2563813"/>
              <a:ext cx="223835" cy="2809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658354" y="2635250"/>
              <a:ext cx="500059" cy="2619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639305" y="2954339"/>
              <a:ext cx="319083" cy="40957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334500" y="3025777"/>
              <a:ext cx="119068" cy="73818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05900" y="3035300"/>
              <a:ext cx="214313" cy="3286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839200" y="2711450"/>
              <a:ext cx="519113" cy="13335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39250" y="2630488"/>
              <a:ext cx="161926" cy="1619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796337" y="2582863"/>
              <a:ext cx="252413" cy="619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496300" y="2601913"/>
              <a:ext cx="133350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501063" y="2763838"/>
              <a:ext cx="152400" cy="5905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148639" y="3411538"/>
              <a:ext cx="238124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8120064" y="2692400"/>
              <a:ext cx="223836" cy="6572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7915275" y="2640013"/>
              <a:ext cx="90488" cy="6619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753350" y="34591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7600950" y="2578100"/>
              <a:ext cx="185738" cy="2857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048625" y="2544764"/>
              <a:ext cx="223838" cy="952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115175" y="2506663"/>
              <a:ext cx="190500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967538" y="2649539"/>
              <a:ext cx="381000" cy="5762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467600" y="2668589"/>
              <a:ext cx="76200" cy="78581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57976" y="3482975"/>
              <a:ext cx="152399" cy="1524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57913" y="2659063"/>
              <a:ext cx="252412" cy="895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253163" y="2501901"/>
              <a:ext cx="171450" cy="523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662738" y="2506663"/>
              <a:ext cx="128587" cy="7620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4050" y="2530478"/>
              <a:ext cx="271463" cy="142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734050" y="3406778"/>
              <a:ext cx="190500" cy="9524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24525" y="2668588"/>
              <a:ext cx="300038" cy="64770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605463" y="2649538"/>
              <a:ext cx="52387" cy="7191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62675" y="3535363"/>
              <a:ext cx="2286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96075" y="3687763"/>
              <a:ext cx="271463" cy="2381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891338" y="4564063"/>
              <a:ext cx="195262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481763" y="4611688"/>
              <a:ext cx="214312" cy="238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6951" y="4530727"/>
              <a:ext cx="233362" cy="1190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691189" y="4468814"/>
              <a:ext cx="238124" cy="333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14989" y="5435600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091239" y="5497513"/>
              <a:ext cx="214311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453189" y="5538789"/>
              <a:ext cx="227011" cy="42861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878639" y="5480050"/>
              <a:ext cx="366711" cy="8413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884989" y="4813300"/>
              <a:ext cx="277811" cy="67469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059489" y="4781550"/>
              <a:ext cx="246061" cy="69374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632450" y="4629150"/>
              <a:ext cx="1841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5975350" y="4679950"/>
              <a:ext cx="44450" cy="749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489700" y="3822700"/>
              <a:ext cx="127000" cy="7747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76900" y="3714750"/>
              <a:ext cx="215900" cy="673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315200" y="353695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915150" y="3835400"/>
              <a:ext cx="139700" cy="1778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385050" y="4470400"/>
              <a:ext cx="184150" cy="952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515225" y="5410200"/>
              <a:ext cx="263525" cy="1143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7524750" y="5154613"/>
              <a:ext cx="566738" cy="207962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029575" y="5292725"/>
              <a:ext cx="119063" cy="1793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8310563" y="5278438"/>
              <a:ext cx="157162" cy="185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8758238" y="5435600"/>
              <a:ext cx="138113" cy="76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9105902" y="5464175"/>
              <a:ext cx="319086" cy="571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9101140" y="4887913"/>
              <a:ext cx="190498" cy="5286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572501" y="4583113"/>
              <a:ext cx="357187" cy="7620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8382000" y="4697413"/>
              <a:ext cx="104775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7710488" y="4349750"/>
              <a:ext cx="209550" cy="666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7515225" y="4445000"/>
              <a:ext cx="447675" cy="8239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81975" y="4349750"/>
              <a:ext cx="209550" cy="1047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7372350" y="3778250"/>
              <a:ext cx="566738" cy="4667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567737" y="4530725"/>
              <a:ext cx="214313" cy="95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967787" y="4545012"/>
              <a:ext cx="176213" cy="10953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001125" y="3968751"/>
              <a:ext cx="190500" cy="3524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596313" y="3535363"/>
              <a:ext cx="238125" cy="952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9818689" y="3552825"/>
              <a:ext cx="243275" cy="115888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9437690" y="3727450"/>
              <a:ext cx="169860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9831390" y="3732213"/>
              <a:ext cx="265110" cy="5667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648700" y="3670300"/>
              <a:ext cx="520700" cy="133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9990140" y="2525714"/>
              <a:ext cx="204785" cy="79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277350" y="2508251"/>
              <a:ext cx="584201" cy="63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453689" y="2563813"/>
              <a:ext cx="201611" cy="333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0847390" y="2540000"/>
              <a:ext cx="366710" cy="12541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10342565" y="2674939"/>
              <a:ext cx="477835" cy="490536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11091865" y="2673350"/>
              <a:ext cx="223835" cy="411164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0306050" y="3668713"/>
              <a:ext cx="65090" cy="67468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0453690" y="3659188"/>
              <a:ext cx="169860" cy="388937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0814050" y="3514725"/>
              <a:ext cx="488950" cy="5397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11490325" y="3552827"/>
              <a:ext cx="34927" cy="78422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804525" y="4140200"/>
              <a:ext cx="454025" cy="2603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0350500" y="4181475"/>
              <a:ext cx="320675" cy="2476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9950451" y="4575175"/>
              <a:ext cx="765174" cy="7937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9928226" y="4425950"/>
              <a:ext cx="161924" cy="1111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9432926" y="4651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9661526" y="5413375"/>
              <a:ext cx="193674" cy="476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10106026" y="5327650"/>
              <a:ext cx="263524" cy="381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0582276" y="5359400"/>
              <a:ext cx="339724" cy="190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11122026" y="5435600"/>
              <a:ext cx="276224" cy="6985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10801350" y="4870450"/>
              <a:ext cx="1524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10623550" y="4832350"/>
              <a:ext cx="114300" cy="4572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9378950" y="4870450"/>
              <a:ext cx="508000" cy="44132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10121900" y="4794251"/>
              <a:ext cx="514350" cy="450849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6891338" y="4394200"/>
              <a:ext cx="646112" cy="100013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5401573" y="1870032"/>
              <a:ext cx="6228455" cy="3745484"/>
              <a:chOff x="-498842" y="1050333"/>
              <a:chExt cx="5290929" cy="3181702"/>
            </a:xfrm>
          </p:grpSpPr>
          <p:sp>
            <p:nvSpPr>
              <p:cNvPr id="113" name="Freeform 5"/>
              <p:cNvSpPr>
                <a:spLocks noEditPoints="1"/>
              </p:cNvSpPr>
              <p:nvPr/>
            </p:nvSpPr>
            <p:spPr bwMode="auto">
              <a:xfrm>
                <a:off x="1614254" y="2542344"/>
                <a:ext cx="294254" cy="669285"/>
              </a:xfrm>
              <a:custGeom>
                <a:avLst/>
                <a:gdLst>
                  <a:gd name="T0" fmla="*/ 473 w 603"/>
                  <a:gd name="T1" fmla="*/ 40 h 1374"/>
                  <a:gd name="T2" fmla="*/ 418 w 603"/>
                  <a:gd name="T3" fmla="*/ 49 h 1374"/>
                  <a:gd name="T4" fmla="*/ 370 w 603"/>
                  <a:gd name="T5" fmla="*/ 22 h 1374"/>
                  <a:gd name="T6" fmla="*/ 309 w 603"/>
                  <a:gd name="T7" fmla="*/ 3 h 1374"/>
                  <a:gd name="T8" fmla="*/ 225 w 603"/>
                  <a:gd name="T9" fmla="*/ 25 h 1374"/>
                  <a:gd name="T10" fmla="*/ 171 w 603"/>
                  <a:gd name="T11" fmla="*/ 6 h 1374"/>
                  <a:gd name="T12" fmla="*/ 28 w 603"/>
                  <a:gd name="T13" fmla="*/ 59 h 1374"/>
                  <a:gd name="T14" fmla="*/ 134 w 603"/>
                  <a:gd name="T15" fmla="*/ 271 h 1374"/>
                  <a:gd name="T16" fmla="*/ 97 w 603"/>
                  <a:gd name="T17" fmla="*/ 443 h 1374"/>
                  <a:gd name="T18" fmla="*/ 69 w 603"/>
                  <a:gd name="T19" fmla="*/ 600 h 1374"/>
                  <a:gd name="T20" fmla="*/ 138 w 603"/>
                  <a:gd name="T21" fmla="*/ 617 h 1374"/>
                  <a:gd name="T22" fmla="*/ 130 w 603"/>
                  <a:gd name="T23" fmla="*/ 947 h 1374"/>
                  <a:gd name="T24" fmla="*/ 150 w 603"/>
                  <a:gd name="T25" fmla="*/ 1238 h 1374"/>
                  <a:gd name="T26" fmla="*/ 150 w 603"/>
                  <a:gd name="T27" fmla="*/ 1320 h 1374"/>
                  <a:gd name="T28" fmla="*/ 222 w 603"/>
                  <a:gd name="T29" fmla="*/ 1370 h 1374"/>
                  <a:gd name="T30" fmla="*/ 234 w 603"/>
                  <a:gd name="T31" fmla="*/ 1258 h 1374"/>
                  <a:gd name="T32" fmla="*/ 239 w 603"/>
                  <a:gd name="T33" fmla="*/ 1081 h 1374"/>
                  <a:gd name="T34" fmla="*/ 262 w 603"/>
                  <a:gd name="T35" fmla="*/ 881 h 1374"/>
                  <a:gd name="T36" fmla="*/ 297 w 603"/>
                  <a:gd name="T37" fmla="*/ 914 h 1374"/>
                  <a:gd name="T38" fmla="*/ 320 w 603"/>
                  <a:gd name="T39" fmla="*/ 1181 h 1374"/>
                  <a:gd name="T40" fmla="*/ 313 w 603"/>
                  <a:gd name="T41" fmla="*/ 1254 h 1374"/>
                  <a:gd name="T42" fmla="*/ 301 w 603"/>
                  <a:gd name="T43" fmla="*/ 1324 h 1374"/>
                  <a:gd name="T44" fmla="*/ 354 w 603"/>
                  <a:gd name="T45" fmla="*/ 1342 h 1374"/>
                  <a:gd name="T46" fmla="*/ 451 w 603"/>
                  <a:gd name="T47" fmla="*/ 1332 h 1374"/>
                  <a:gd name="T48" fmla="*/ 406 w 603"/>
                  <a:gd name="T49" fmla="*/ 1283 h 1374"/>
                  <a:gd name="T50" fmla="*/ 406 w 603"/>
                  <a:gd name="T51" fmla="*/ 1195 h 1374"/>
                  <a:gd name="T52" fmla="*/ 436 w 603"/>
                  <a:gd name="T53" fmla="*/ 708 h 1374"/>
                  <a:gd name="T54" fmla="*/ 500 w 603"/>
                  <a:gd name="T55" fmla="*/ 646 h 1374"/>
                  <a:gd name="T56" fmla="*/ 485 w 603"/>
                  <a:gd name="T57" fmla="*/ 476 h 1374"/>
                  <a:gd name="T58" fmla="*/ 470 w 603"/>
                  <a:gd name="T59" fmla="*/ 395 h 1374"/>
                  <a:gd name="T60" fmla="*/ 600 w 603"/>
                  <a:gd name="T61" fmla="*/ 128 h 1374"/>
                  <a:gd name="T62" fmla="*/ 241 w 603"/>
                  <a:gd name="T63" fmla="*/ 187 h 1374"/>
                  <a:gd name="T64" fmla="*/ 171 w 603"/>
                  <a:gd name="T65" fmla="*/ 148 h 1374"/>
                  <a:gd name="T66" fmla="*/ 110 w 603"/>
                  <a:gd name="T67" fmla="*/ 111 h 1374"/>
                  <a:gd name="T68" fmla="*/ 189 w 603"/>
                  <a:gd name="T69" fmla="*/ 86 h 1374"/>
                  <a:gd name="T70" fmla="*/ 232 w 603"/>
                  <a:gd name="T71" fmla="*/ 80 h 1374"/>
                  <a:gd name="T72" fmla="*/ 247 w 603"/>
                  <a:gd name="T73" fmla="*/ 134 h 1374"/>
                  <a:gd name="T74" fmla="*/ 493 w 603"/>
                  <a:gd name="T75" fmla="*/ 162 h 1374"/>
                  <a:gd name="T76" fmla="*/ 386 w 603"/>
                  <a:gd name="T77" fmla="*/ 195 h 1374"/>
                  <a:gd name="T78" fmla="*/ 363 w 603"/>
                  <a:gd name="T79" fmla="*/ 152 h 1374"/>
                  <a:gd name="T80" fmla="*/ 378 w 603"/>
                  <a:gd name="T81" fmla="*/ 105 h 1374"/>
                  <a:gd name="T82" fmla="*/ 426 w 603"/>
                  <a:gd name="T83" fmla="*/ 105 h 1374"/>
                  <a:gd name="T84" fmla="*/ 507 w 603"/>
                  <a:gd name="T85" fmla="*/ 15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1374">
                    <a:moveTo>
                      <a:pt x="600" y="128"/>
                    </a:moveTo>
                    <a:cubicBezTo>
                      <a:pt x="597" y="119"/>
                      <a:pt x="561" y="96"/>
                      <a:pt x="531" y="81"/>
                    </a:cubicBezTo>
                    <a:cubicBezTo>
                      <a:pt x="500" y="66"/>
                      <a:pt x="473" y="40"/>
                      <a:pt x="473" y="40"/>
                    </a:cubicBezTo>
                    <a:cubicBezTo>
                      <a:pt x="455" y="56"/>
                      <a:pt x="455" y="56"/>
                      <a:pt x="455" y="56"/>
                    </a:cubicBezTo>
                    <a:cubicBezTo>
                      <a:pt x="455" y="56"/>
                      <a:pt x="443" y="55"/>
                      <a:pt x="440" y="52"/>
                    </a:cubicBezTo>
                    <a:cubicBezTo>
                      <a:pt x="436" y="50"/>
                      <a:pt x="418" y="49"/>
                      <a:pt x="418" y="49"/>
                    </a:cubicBezTo>
                    <a:cubicBezTo>
                      <a:pt x="414" y="54"/>
                      <a:pt x="414" y="54"/>
                      <a:pt x="414" y="54"/>
                    </a:cubicBezTo>
                    <a:cubicBezTo>
                      <a:pt x="414" y="54"/>
                      <a:pt x="402" y="51"/>
                      <a:pt x="398" y="46"/>
                    </a:cubicBezTo>
                    <a:cubicBezTo>
                      <a:pt x="393" y="42"/>
                      <a:pt x="376" y="27"/>
                      <a:pt x="370" y="22"/>
                    </a:cubicBezTo>
                    <a:cubicBezTo>
                      <a:pt x="364" y="18"/>
                      <a:pt x="352" y="15"/>
                      <a:pt x="348" y="14"/>
                    </a:cubicBezTo>
                    <a:cubicBezTo>
                      <a:pt x="343" y="12"/>
                      <a:pt x="313" y="7"/>
                      <a:pt x="313" y="7"/>
                    </a:cubicBezTo>
                    <a:cubicBezTo>
                      <a:pt x="313" y="7"/>
                      <a:pt x="313" y="4"/>
                      <a:pt x="309" y="3"/>
                    </a:cubicBezTo>
                    <a:cubicBezTo>
                      <a:pt x="305" y="3"/>
                      <a:pt x="287" y="3"/>
                      <a:pt x="278" y="5"/>
                    </a:cubicBezTo>
                    <a:cubicBezTo>
                      <a:pt x="269" y="6"/>
                      <a:pt x="227" y="32"/>
                      <a:pt x="227" y="32"/>
                    </a:cubicBezTo>
                    <a:cubicBezTo>
                      <a:pt x="227" y="32"/>
                      <a:pt x="227" y="29"/>
                      <a:pt x="225" y="25"/>
                    </a:cubicBezTo>
                    <a:cubicBezTo>
                      <a:pt x="222" y="22"/>
                      <a:pt x="184" y="29"/>
                      <a:pt x="184" y="29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56" y="9"/>
                      <a:pt x="149" y="16"/>
                    </a:cubicBezTo>
                    <a:cubicBezTo>
                      <a:pt x="142" y="23"/>
                      <a:pt x="57" y="49"/>
                      <a:pt x="28" y="59"/>
                    </a:cubicBezTo>
                    <a:cubicBezTo>
                      <a:pt x="0" y="69"/>
                      <a:pt x="30" y="123"/>
                      <a:pt x="33" y="134"/>
                    </a:cubicBezTo>
                    <a:cubicBezTo>
                      <a:pt x="37" y="144"/>
                      <a:pt x="62" y="191"/>
                      <a:pt x="84" y="221"/>
                    </a:cubicBezTo>
                    <a:cubicBezTo>
                      <a:pt x="106" y="252"/>
                      <a:pt x="134" y="271"/>
                      <a:pt x="134" y="271"/>
                    </a:cubicBezTo>
                    <a:cubicBezTo>
                      <a:pt x="134" y="271"/>
                      <a:pt x="128" y="299"/>
                      <a:pt x="124" y="330"/>
                    </a:cubicBezTo>
                    <a:cubicBezTo>
                      <a:pt x="120" y="361"/>
                      <a:pt x="106" y="413"/>
                      <a:pt x="102" y="421"/>
                    </a:cubicBezTo>
                    <a:cubicBezTo>
                      <a:pt x="99" y="429"/>
                      <a:pt x="96" y="438"/>
                      <a:pt x="97" y="443"/>
                    </a:cubicBezTo>
                    <a:cubicBezTo>
                      <a:pt x="99" y="449"/>
                      <a:pt x="99" y="448"/>
                      <a:pt x="99" y="448"/>
                    </a:cubicBezTo>
                    <a:cubicBezTo>
                      <a:pt x="99" y="448"/>
                      <a:pt x="94" y="481"/>
                      <a:pt x="88" y="500"/>
                    </a:cubicBezTo>
                    <a:cubicBezTo>
                      <a:pt x="83" y="519"/>
                      <a:pt x="62" y="591"/>
                      <a:pt x="69" y="600"/>
                    </a:cubicBezTo>
                    <a:cubicBezTo>
                      <a:pt x="76" y="610"/>
                      <a:pt x="89" y="623"/>
                      <a:pt x="111" y="627"/>
                    </a:cubicBezTo>
                    <a:cubicBezTo>
                      <a:pt x="133" y="630"/>
                      <a:pt x="134" y="614"/>
                      <a:pt x="134" y="614"/>
                    </a:cubicBezTo>
                    <a:cubicBezTo>
                      <a:pt x="138" y="617"/>
                      <a:pt x="138" y="617"/>
                      <a:pt x="138" y="617"/>
                    </a:cubicBezTo>
                    <a:cubicBezTo>
                      <a:pt x="138" y="617"/>
                      <a:pt x="133" y="640"/>
                      <a:pt x="128" y="685"/>
                    </a:cubicBezTo>
                    <a:cubicBezTo>
                      <a:pt x="122" y="730"/>
                      <a:pt x="124" y="772"/>
                      <a:pt x="122" y="809"/>
                    </a:cubicBezTo>
                    <a:cubicBezTo>
                      <a:pt x="120" y="847"/>
                      <a:pt x="129" y="927"/>
                      <a:pt x="130" y="947"/>
                    </a:cubicBezTo>
                    <a:cubicBezTo>
                      <a:pt x="131" y="967"/>
                      <a:pt x="135" y="989"/>
                      <a:pt x="133" y="1049"/>
                    </a:cubicBezTo>
                    <a:cubicBezTo>
                      <a:pt x="132" y="1108"/>
                      <a:pt x="136" y="1174"/>
                      <a:pt x="137" y="1190"/>
                    </a:cubicBezTo>
                    <a:cubicBezTo>
                      <a:pt x="138" y="1207"/>
                      <a:pt x="153" y="1231"/>
                      <a:pt x="150" y="1238"/>
                    </a:cubicBezTo>
                    <a:cubicBezTo>
                      <a:pt x="146" y="1246"/>
                      <a:pt x="149" y="1259"/>
                      <a:pt x="148" y="1273"/>
                    </a:cubicBezTo>
                    <a:cubicBezTo>
                      <a:pt x="147" y="1287"/>
                      <a:pt x="157" y="1289"/>
                      <a:pt x="157" y="1289"/>
                    </a:cubicBezTo>
                    <a:cubicBezTo>
                      <a:pt x="157" y="1289"/>
                      <a:pt x="151" y="1318"/>
                      <a:pt x="150" y="1320"/>
                    </a:cubicBezTo>
                    <a:cubicBezTo>
                      <a:pt x="149" y="1322"/>
                      <a:pt x="145" y="1331"/>
                      <a:pt x="140" y="1342"/>
                    </a:cubicBezTo>
                    <a:cubicBezTo>
                      <a:pt x="134" y="1353"/>
                      <a:pt x="141" y="1362"/>
                      <a:pt x="147" y="1366"/>
                    </a:cubicBezTo>
                    <a:cubicBezTo>
                      <a:pt x="154" y="1369"/>
                      <a:pt x="215" y="1374"/>
                      <a:pt x="222" y="1370"/>
                    </a:cubicBezTo>
                    <a:cubicBezTo>
                      <a:pt x="230" y="1366"/>
                      <a:pt x="223" y="1336"/>
                      <a:pt x="224" y="1332"/>
                    </a:cubicBezTo>
                    <a:cubicBezTo>
                      <a:pt x="225" y="1328"/>
                      <a:pt x="222" y="1288"/>
                      <a:pt x="222" y="1288"/>
                    </a:cubicBezTo>
                    <a:cubicBezTo>
                      <a:pt x="222" y="1288"/>
                      <a:pt x="229" y="1272"/>
                      <a:pt x="234" y="1258"/>
                    </a:cubicBezTo>
                    <a:cubicBezTo>
                      <a:pt x="238" y="1244"/>
                      <a:pt x="235" y="1243"/>
                      <a:pt x="228" y="1227"/>
                    </a:cubicBezTo>
                    <a:cubicBezTo>
                      <a:pt x="221" y="1212"/>
                      <a:pt x="230" y="1197"/>
                      <a:pt x="239" y="1144"/>
                    </a:cubicBezTo>
                    <a:cubicBezTo>
                      <a:pt x="249" y="1092"/>
                      <a:pt x="241" y="1098"/>
                      <a:pt x="239" y="1081"/>
                    </a:cubicBezTo>
                    <a:cubicBezTo>
                      <a:pt x="237" y="1065"/>
                      <a:pt x="226" y="1013"/>
                      <a:pt x="232" y="1003"/>
                    </a:cubicBezTo>
                    <a:cubicBezTo>
                      <a:pt x="238" y="992"/>
                      <a:pt x="242" y="989"/>
                      <a:pt x="250" y="963"/>
                    </a:cubicBezTo>
                    <a:cubicBezTo>
                      <a:pt x="258" y="936"/>
                      <a:pt x="257" y="902"/>
                      <a:pt x="262" y="881"/>
                    </a:cubicBezTo>
                    <a:cubicBezTo>
                      <a:pt x="266" y="861"/>
                      <a:pt x="270" y="820"/>
                      <a:pt x="270" y="820"/>
                    </a:cubicBezTo>
                    <a:cubicBezTo>
                      <a:pt x="270" y="820"/>
                      <a:pt x="279" y="848"/>
                      <a:pt x="284" y="866"/>
                    </a:cubicBezTo>
                    <a:cubicBezTo>
                      <a:pt x="288" y="883"/>
                      <a:pt x="296" y="892"/>
                      <a:pt x="297" y="914"/>
                    </a:cubicBezTo>
                    <a:cubicBezTo>
                      <a:pt x="299" y="937"/>
                      <a:pt x="304" y="954"/>
                      <a:pt x="302" y="966"/>
                    </a:cubicBezTo>
                    <a:cubicBezTo>
                      <a:pt x="301" y="978"/>
                      <a:pt x="311" y="1048"/>
                      <a:pt x="313" y="1060"/>
                    </a:cubicBezTo>
                    <a:cubicBezTo>
                      <a:pt x="314" y="1072"/>
                      <a:pt x="322" y="1166"/>
                      <a:pt x="320" y="1181"/>
                    </a:cubicBezTo>
                    <a:cubicBezTo>
                      <a:pt x="319" y="1195"/>
                      <a:pt x="317" y="1208"/>
                      <a:pt x="320" y="1221"/>
                    </a:cubicBezTo>
                    <a:cubicBezTo>
                      <a:pt x="323" y="1235"/>
                      <a:pt x="324" y="1233"/>
                      <a:pt x="321" y="1241"/>
                    </a:cubicBezTo>
                    <a:cubicBezTo>
                      <a:pt x="318" y="1248"/>
                      <a:pt x="318" y="1245"/>
                      <a:pt x="313" y="1254"/>
                    </a:cubicBezTo>
                    <a:cubicBezTo>
                      <a:pt x="308" y="1262"/>
                      <a:pt x="313" y="1282"/>
                      <a:pt x="313" y="1282"/>
                    </a:cubicBezTo>
                    <a:cubicBezTo>
                      <a:pt x="313" y="1282"/>
                      <a:pt x="312" y="1284"/>
                      <a:pt x="306" y="1291"/>
                    </a:cubicBezTo>
                    <a:cubicBezTo>
                      <a:pt x="301" y="1298"/>
                      <a:pt x="301" y="1324"/>
                      <a:pt x="301" y="1324"/>
                    </a:cubicBezTo>
                    <a:cubicBezTo>
                      <a:pt x="333" y="1335"/>
                      <a:pt x="333" y="1335"/>
                      <a:pt x="333" y="1335"/>
                    </a:cubicBezTo>
                    <a:cubicBezTo>
                      <a:pt x="344" y="1332"/>
                      <a:pt x="344" y="1332"/>
                      <a:pt x="344" y="1332"/>
                    </a:cubicBezTo>
                    <a:cubicBezTo>
                      <a:pt x="344" y="1332"/>
                      <a:pt x="350" y="1337"/>
                      <a:pt x="354" y="1342"/>
                    </a:cubicBezTo>
                    <a:cubicBezTo>
                      <a:pt x="357" y="1346"/>
                      <a:pt x="369" y="1354"/>
                      <a:pt x="387" y="1357"/>
                    </a:cubicBezTo>
                    <a:cubicBezTo>
                      <a:pt x="405" y="1361"/>
                      <a:pt x="453" y="1351"/>
                      <a:pt x="456" y="1344"/>
                    </a:cubicBezTo>
                    <a:cubicBezTo>
                      <a:pt x="459" y="1337"/>
                      <a:pt x="451" y="1332"/>
                      <a:pt x="451" y="1332"/>
                    </a:cubicBezTo>
                    <a:cubicBezTo>
                      <a:pt x="451" y="1332"/>
                      <a:pt x="451" y="1332"/>
                      <a:pt x="450" y="1322"/>
                    </a:cubicBezTo>
                    <a:cubicBezTo>
                      <a:pt x="450" y="1312"/>
                      <a:pt x="428" y="1311"/>
                      <a:pt x="419" y="1302"/>
                    </a:cubicBezTo>
                    <a:cubicBezTo>
                      <a:pt x="409" y="1294"/>
                      <a:pt x="408" y="1289"/>
                      <a:pt x="406" y="1283"/>
                    </a:cubicBezTo>
                    <a:cubicBezTo>
                      <a:pt x="404" y="1277"/>
                      <a:pt x="402" y="1262"/>
                      <a:pt x="403" y="1259"/>
                    </a:cubicBezTo>
                    <a:cubicBezTo>
                      <a:pt x="405" y="1256"/>
                      <a:pt x="410" y="1246"/>
                      <a:pt x="409" y="1228"/>
                    </a:cubicBezTo>
                    <a:cubicBezTo>
                      <a:pt x="409" y="1211"/>
                      <a:pt x="406" y="1211"/>
                      <a:pt x="406" y="1195"/>
                    </a:cubicBezTo>
                    <a:cubicBezTo>
                      <a:pt x="406" y="1178"/>
                      <a:pt x="423" y="1049"/>
                      <a:pt x="426" y="1034"/>
                    </a:cubicBezTo>
                    <a:cubicBezTo>
                      <a:pt x="428" y="1019"/>
                      <a:pt x="433" y="944"/>
                      <a:pt x="434" y="933"/>
                    </a:cubicBezTo>
                    <a:cubicBezTo>
                      <a:pt x="434" y="921"/>
                      <a:pt x="431" y="730"/>
                      <a:pt x="436" y="708"/>
                    </a:cubicBezTo>
                    <a:cubicBezTo>
                      <a:pt x="440" y="687"/>
                      <a:pt x="422" y="642"/>
                      <a:pt x="422" y="642"/>
                    </a:cubicBezTo>
                    <a:cubicBezTo>
                      <a:pt x="422" y="642"/>
                      <a:pt x="477" y="639"/>
                      <a:pt x="479" y="642"/>
                    </a:cubicBezTo>
                    <a:cubicBezTo>
                      <a:pt x="482" y="644"/>
                      <a:pt x="494" y="646"/>
                      <a:pt x="500" y="646"/>
                    </a:cubicBezTo>
                    <a:cubicBezTo>
                      <a:pt x="506" y="646"/>
                      <a:pt x="516" y="641"/>
                      <a:pt x="515" y="637"/>
                    </a:cubicBezTo>
                    <a:cubicBezTo>
                      <a:pt x="514" y="633"/>
                      <a:pt x="505" y="600"/>
                      <a:pt x="501" y="562"/>
                    </a:cubicBezTo>
                    <a:cubicBezTo>
                      <a:pt x="496" y="523"/>
                      <a:pt x="485" y="476"/>
                      <a:pt x="485" y="476"/>
                    </a:cubicBezTo>
                    <a:cubicBezTo>
                      <a:pt x="485" y="476"/>
                      <a:pt x="488" y="480"/>
                      <a:pt x="493" y="473"/>
                    </a:cubicBezTo>
                    <a:cubicBezTo>
                      <a:pt x="498" y="466"/>
                      <a:pt x="480" y="448"/>
                      <a:pt x="476" y="438"/>
                    </a:cubicBezTo>
                    <a:cubicBezTo>
                      <a:pt x="471" y="429"/>
                      <a:pt x="473" y="412"/>
                      <a:pt x="470" y="395"/>
                    </a:cubicBezTo>
                    <a:cubicBezTo>
                      <a:pt x="466" y="377"/>
                      <a:pt x="463" y="297"/>
                      <a:pt x="463" y="297"/>
                    </a:cubicBezTo>
                    <a:cubicBezTo>
                      <a:pt x="463" y="297"/>
                      <a:pt x="556" y="214"/>
                      <a:pt x="572" y="196"/>
                    </a:cubicBezTo>
                    <a:cubicBezTo>
                      <a:pt x="588" y="178"/>
                      <a:pt x="603" y="137"/>
                      <a:pt x="600" y="128"/>
                    </a:cubicBezTo>
                    <a:close/>
                    <a:moveTo>
                      <a:pt x="259" y="166"/>
                    </a:moveTo>
                    <a:cubicBezTo>
                      <a:pt x="257" y="165"/>
                      <a:pt x="250" y="170"/>
                      <a:pt x="250" y="176"/>
                    </a:cubicBezTo>
                    <a:cubicBezTo>
                      <a:pt x="250" y="182"/>
                      <a:pt x="246" y="186"/>
                      <a:pt x="241" y="187"/>
                    </a:cubicBezTo>
                    <a:cubicBezTo>
                      <a:pt x="236" y="187"/>
                      <a:pt x="213" y="172"/>
                      <a:pt x="209" y="169"/>
                    </a:cubicBezTo>
                    <a:cubicBezTo>
                      <a:pt x="205" y="166"/>
                      <a:pt x="198" y="157"/>
                      <a:pt x="191" y="150"/>
                    </a:cubicBezTo>
                    <a:cubicBezTo>
                      <a:pt x="185" y="143"/>
                      <a:pt x="175" y="146"/>
                      <a:pt x="171" y="148"/>
                    </a:cubicBezTo>
                    <a:cubicBezTo>
                      <a:pt x="167" y="151"/>
                      <a:pt x="155" y="161"/>
                      <a:pt x="147" y="158"/>
                    </a:cubicBezTo>
                    <a:cubicBezTo>
                      <a:pt x="139" y="154"/>
                      <a:pt x="138" y="139"/>
                      <a:pt x="133" y="130"/>
                    </a:cubicBezTo>
                    <a:cubicBezTo>
                      <a:pt x="127" y="121"/>
                      <a:pt x="111" y="115"/>
                      <a:pt x="110" y="111"/>
                    </a:cubicBezTo>
                    <a:cubicBezTo>
                      <a:pt x="110" y="107"/>
                      <a:pt x="126" y="104"/>
                      <a:pt x="131" y="102"/>
                    </a:cubicBezTo>
                    <a:cubicBezTo>
                      <a:pt x="135" y="100"/>
                      <a:pt x="144" y="95"/>
                      <a:pt x="152" y="95"/>
                    </a:cubicBezTo>
                    <a:cubicBezTo>
                      <a:pt x="161" y="94"/>
                      <a:pt x="178" y="90"/>
                      <a:pt x="189" y="86"/>
                    </a:cubicBezTo>
                    <a:cubicBezTo>
                      <a:pt x="199" y="82"/>
                      <a:pt x="198" y="79"/>
                      <a:pt x="198" y="79"/>
                    </a:cubicBezTo>
                    <a:cubicBezTo>
                      <a:pt x="227" y="76"/>
                      <a:pt x="227" y="76"/>
                      <a:pt x="227" y="76"/>
                    </a:cubicBezTo>
                    <a:cubicBezTo>
                      <a:pt x="227" y="76"/>
                      <a:pt x="229" y="78"/>
                      <a:pt x="232" y="80"/>
                    </a:cubicBezTo>
                    <a:cubicBezTo>
                      <a:pt x="235" y="82"/>
                      <a:pt x="242" y="94"/>
                      <a:pt x="242" y="94"/>
                    </a:cubicBezTo>
                    <a:cubicBezTo>
                      <a:pt x="239" y="96"/>
                      <a:pt x="241" y="110"/>
                      <a:pt x="240" y="115"/>
                    </a:cubicBezTo>
                    <a:cubicBezTo>
                      <a:pt x="239" y="121"/>
                      <a:pt x="244" y="131"/>
                      <a:pt x="247" y="134"/>
                    </a:cubicBezTo>
                    <a:cubicBezTo>
                      <a:pt x="251" y="137"/>
                      <a:pt x="256" y="132"/>
                      <a:pt x="256" y="136"/>
                    </a:cubicBezTo>
                    <a:cubicBezTo>
                      <a:pt x="256" y="141"/>
                      <a:pt x="261" y="166"/>
                      <a:pt x="259" y="166"/>
                    </a:cubicBezTo>
                    <a:close/>
                    <a:moveTo>
                      <a:pt x="493" y="162"/>
                    </a:moveTo>
                    <a:cubicBezTo>
                      <a:pt x="483" y="166"/>
                      <a:pt x="453" y="193"/>
                      <a:pt x="444" y="195"/>
                    </a:cubicBezTo>
                    <a:cubicBezTo>
                      <a:pt x="435" y="197"/>
                      <a:pt x="427" y="194"/>
                      <a:pt x="425" y="194"/>
                    </a:cubicBezTo>
                    <a:cubicBezTo>
                      <a:pt x="422" y="193"/>
                      <a:pt x="391" y="192"/>
                      <a:pt x="386" y="195"/>
                    </a:cubicBezTo>
                    <a:cubicBezTo>
                      <a:pt x="381" y="198"/>
                      <a:pt x="363" y="198"/>
                      <a:pt x="363" y="195"/>
                    </a:cubicBezTo>
                    <a:cubicBezTo>
                      <a:pt x="362" y="192"/>
                      <a:pt x="354" y="176"/>
                      <a:pt x="354" y="176"/>
                    </a:cubicBezTo>
                    <a:cubicBezTo>
                      <a:pt x="363" y="152"/>
                      <a:pt x="363" y="152"/>
                      <a:pt x="363" y="152"/>
                    </a:cubicBezTo>
                    <a:cubicBezTo>
                      <a:pt x="363" y="152"/>
                      <a:pt x="363" y="152"/>
                      <a:pt x="365" y="151"/>
                    </a:cubicBezTo>
                    <a:cubicBezTo>
                      <a:pt x="366" y="150"/>
                      <a:pt x="371" y="137"/>
                      <a:pt x="373" y="129"/>
                    </a:cubicBezTo>
                    <a:cubicBezTo>
                      <a:pt x="376" y="120"/>
                      <a:pt x="378" y="105"/>
                      <a:pt x="378" y="105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396" y="93"/>
                      <a:pt x="396" y="93"/>
                      <a:pt x="398" y="94"/>
                    </a:cubicBezTo>
                    <a:cubicBezTo>
                      <a:pt x="401" y="95"/>
                      <a:pt x="418" y="103"/>
                      <a:pt x="426" y="105"/>
                    </a:cubicBezTo>
                    <a:cubicBezTo>
                      <a:pt x="435" y="107"/>
                      <a:pt x="436" y="114"/>
                      <a:pt x="446" y="121"/>
                    </a:cubicBezTo>
                    <a:cubicBezTo>
                      <a:pt x="457" y="128"/>
                      <a:pt x="480" y="136"/>
                      <a:pt x="487" y="141"/>
                    </a:cubicBezTo>
                    <a:cubicBezTo>
                      <a:pt x="494" y="146"/>
                      <a:pt x="507" y="153"/>
                      <a:pt x="507" y="153"/>
                    </a:cubicBezTo>
                    <a:cubicBezTo>
                      <a:pt x="507" y="153"/>
                      <a:pt x="504" y="158"/>
                      <a:pt x="493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"/>
              <p:cNvSpPr>
                <a:spLocks noEditPoints="1"/>
              </p:cNvSpPr>
              <p:nvPr/>
            </p:nvSpPr>
            <p:spPr bwMode="auto">
              <a:xfrm>
                <a:off x="583972" y="2779514"/>
                <a:ext cx="199054" cy="680824"/>
              </a:xfrm>
              <a:custGeom>
                <a:avLst/>
                <a:gdLst>
                  <a:gd name="T0" fmla="*/ 15 w 408"/>
                  <a:gd name="T1" fmla="*/ 433 h 1397"/>
                  <a:gd name="T2" fmla="*/ 86 w 408"/>
                  <a:gd name="T3" fmla="*/ 465 h 1397"/>
                  <a:gd name="T4" fmla="*/ 99 w 408"/>
                  <a:gd name="T5" fmla="*/ 613 h 1397"/>
                  <a:gd name="T6" fmla="*/ 130 w 408"/>
                  <a:gd name="T7" fmla="*/ 832 h 1397"/>
                  <a:gd name="T8" fmla="*/ 180 w 408"/>
                  <a:gd name="T9" fmla="*/ 1138 h 1397"/>
                  <a:gd name="T10" fmla="*/ 185 w 408"/>
                  <a:gd name="T11" fmla="*/ 1258 h 1397"/>
                  <a:gd name="T12" fmla="*/ 107 w 408"/>
                  <a:gd name="T13" fmla="*/ 1303 h 1397"/>
                  <a:gd name="T14" fmla="*/ 137 w 408"/>
                  <a:gd name="T15" fmla="*/ 1358 h 1397"/>
                  <a:gd name="T16" fmla="*/ 267 w 408"/>
                  <a:gd name="T17" fmla="*/ 1397 h 1397"/>
                  <a:gd name="T18" fmla="*/ 343 w 408"/>
                  <a:gd name="T19" fmla="*/ 1381 h 1397"/>
                  <a:gd name="T20" fmla="*/ 385 w 408"/>
                  <a:gd name="T21" fmla="*/ 1322 h 1397"/>
                  <a:gd name="T22" fmla="*/ 376 w 408"/>
                  <a:gd name="T23" fmla="*/ 1256 h 1397"/>
                  <a:gd name="T24" fmla="*/ 330 w 408"/>
                  <a:gd name="T25" fmla="*/ 1035 h 1397"/>
                  <a:gd name="T26" fmla="*/ 347 w 408"/>
                  <a:gd name="T27" fmla="*/ 758 h 1397"/>
                  <a:gd name="T28" fmla="*/ 374 w 408"/>
                  <a:gd name="T29" fmla="*/ 517 h 1397"/>
                  <a:gd name="T30" fmla="*/ 281 w 408"/>
                  <a:gd name="T31" fmla="*/ 176 h 1397"/>
                  <a:gd name="T32" fmla="*/ 217 w 408"/>
                  <a:gd name="T33" fmla="*/ 149 h 1397"/>
                  <a:gd name="T34" fmla="*/ 210 w 408"/>
                  <a:gd name="T35" fmla="*/ 141 h 1397"/>
                  <a:gd name="T36" fmla="*/ 216 w 408"/>
                  <a:gd name="T37" fmla="*/ 132 h 1397"/>
                  <a:gd name="T38" fmla="*/ 209 w 408"/>
                  <a:gd name="T39" fmla="*/ 105 h 1397"/>
                  <a:gd name="T40" fmla="*/ 208 w 408"/>
                  <a:gd name="T41" fmla="*/ 92 h 1397"/>
                  <a:gd name="T42" fmla="*/ 206 w 408"/>
                  <a:gd name="T43" fmla="*/ 73 h 1397"/>
                  <a:gd name="T44" fmla="*/ 195 w 408"/>
                  <a:gd name="T45" fmla="*/ 48 h 1397"/>
                  <a:gd name="T46" fmla="*/ 203 w 408"/>
                  <a:gd name="T47" fmla="*/ 34 h 1397"/>
                  <a:gd name="T48" fmla="*/ 185 w 408"/>
                  <a:gd name="T49" fmla="*/ 28 h 1397"/>
                  <a:gd name="T50" fmla="*/ 175 w 408"/>
                  <a:gd name="T51" fmla="*/ 15 h 1397"/>
                  <a:gd name="T52" fmla="*/ 155 w 408"/>
                  <a:gd name="T53" fmla="*/ 7 h 1397"/>
                  <a:gd name="T54" fmla="*/ 133 w 408"/>
                  <a:gd name="T55" fmla="*/ 1 h 1397"/>
                  <a:gd name="T56" fmla="*/ 104 w 408"/>
                  <a:gd name="T57" fmla="*/ 6 h 1397"/>
                  <a:gd name="T58" fmla="*/ 73 w 408"/>
                  <a:gd name="T59" fmla="*/ 19 h 1397"/>
                  <a:gd name="T60" fmla="*/ 56 w 408"/>
                  <a:gd name="T61" fmla="*/ 30 h 1397"/>
                  <a:gd name="T62" fmla="*/ 37 w 408"/>
                  <a:gd name="T63" fmla="*/ 48 h 1397"/>
                  <a:gd name="T64" fmla="*/ 28 w 408"/>
                  <a:gd name="T65" fmla="*/ 62 h 1397"/>
                  <a:gd name="T66" fmla="*/ 27 w 408"/>
                  <a:gd name="T67" fmla="*/ 73 h 1397"/>
                  <a:gd name="T68" fmla="*/ 27 w 408"/>
                  <a:gd name="T69" fmla="*/ 88 h 1397"/>
                  <a:gd name="T70" fmla="*/ 30 w 408"/>
                  <a:gd name="T71" fmla="*/ 93 h 1397"/>
                  <a:gd name="T72" fmla="*/ 35 w 408"/>
                  <a:gd name="T73" fmla="*/ 100 h 1397"/>
                  <a:gd name="T74" fmla="*/ 44 w 408"/>
                  <a:gd name="T75" fmla="*/ 131 h 1397"/>
                  <a:gd name="T76" fmla="*/ 51 w 408"/>
                  <a:gd name="T77" fmla="*/ 177 h 1397"/>
                  <a:gd name="T78" fmla="*/ 71 w 408"/>
                  <a:gd name="T79" fmla="*/ 191 h 1397"/>
                  <a:gd name="T80" fmla="*/ 76 w 408"/>
                  <a:gd name="T81" fmla="*/ 197 h 1397"/>
                  <a:gd name="T82" fmla="*/ 67 w 408"/>
                  <a:gd name="T83" fmla="*/ 200 h 1397"/>
                  <a:gd name="T84" fmla="*/ 43 w 408"/>
                  <a:gd name="T85" fmla="*/ 208 h 1397"/>
                  <a:gd name="T86" fmla="*/ 20 w 408"/>
                  <a:gd name="T87" fmla="*/ 235 h 1397"/>
                  <a:gd name="T88" fmla="*/ 15 w 408"/>
                  <a:gd name="T89" fmla="*/ 280 h 1397"/>
                  <a:gd name="T90" fmla="*/ 94 w 408"/>
                  <a:gd name="T91" fmla="*/ 254 h 1397"/>
                  <a:gd name="T92" fmla="*/ 125 w 408"/>
                  <a:gd name="T93" fmla="*/ 214 h 1397"/>
                  <a:gd name="T94" fmla="*/ 116 w 408"/>
                  <a:gd name="T95" fmla="*/ 287 h 1397"/>
                  <a:gd name="T96" fmla="*/ 86 w 408"/>
                  <a:gd name="T97" fmla="*/ 355 h 1397"/>
                  <a:gd name="T98" fmla="*/ 69 w 408"/>
                  <a:gd name="T99" fmla="*/ 275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8" h="1397">
                    <a:moveTo>
                      <a:pt x="1" y="320"/>
                    </a:moveTo>
                    <a:cubicBezTo>
                      <a:pt x="2" y="335"/>
                      <a:pt x="4" y="341"/>
                      <a:pt x="4" y="350"/>
                    </a:cubicBezTo>
                    <a:cubicBezTo>
                      <a:pt x="4" y="359"/>
                      <a:pt x="14" y="428"/>
                      <a:pt x="15" y="433"/>
                    </a:cubicBezTo>
                    <a:cubicBezTo>
                      <a:pt x="17" y="437"/>
                      <a:pt x="29" y="471"/>
                      <a:pt x="35" y="473"/>
                    </a:cubicBezTo>
                    <a:cubicBezTo>
                      <a:pt x="42" y="474"/>
                      <a:pt x="47" y="475"/>
                      <a:pt x="56" y="474"/>
                    </a:cubicBezTo>
                    <a:cubicBezTo>
                      <a:pt x="66" y="473"/>
                      <a:pt x="83" y="467"/>
                      <a:pt x="86" y="465"/>
                    </a:cubicBezTo>
                    <a:cubicBezTo>
                      <a:pt x="89" y="463"/>
                      <a:pt x="94" y="460"/>
                      <a:pt x="94" y="460"/>
                    </a:cubicBezTo>
                    <a:cubicBezTo>
                      <a:pt x="94" y="460"/>
                      <a:pt x="96" y="528"/>
                      <a:pt x="96" y="540"/>
                    </a:cubicBezTo>
                    <a:cubicBezTo>
                      <a:pt x="96" y="553"/>
                      <a:pt x="97" y="583"/>
                      <a:pt x="99" y="613"/>
                    </a:cubicBezTo>
                    <a:cubicBezTo>
                      <a:pt x="100" y="643"/>
                      <a:pt x="105" y="734"/>
                      <a:pt x="106" y="743"/>
                    </a:cubicBezTo>
                    <a:cubicBezTo>
                      <a:pt x="108" y="751"/>
                      <a:pt x="111" y="752"/>
                      <a:pt x="115" y="750"/>
                    </a:cubicBezTo>
                    <a:cubicBezTo>
                      <a:pt x="120" y="749"/>
                      <a:pt x="130" y="790"/>
                      <a:pt x="130" y="832"/>
                    </a:cubicBezTo>
                    <a:cubicBezTo>
                      <a:pt x="130" y="874"/>
                      <a:pt x="124" y="897"/>
                      <a:pt x="132" y="930"/>
                    </a:cubicBezTo>
                    <a:cubicBezTo>
                      <a:pt x="140" y="964"/>
                      <a:pt x="153" y="1035"/>
                      <a:pt x="158" y="1050"/>
                    </a:cubicBezTo>
                    <a:cubicBezTo>
                      <a:pt x="163" y="1065"/>
                      <a:pt x="180" y="1097"/>
                      <a:pt x="180" y="1138"/>
                    </a:cubicBezTo>
                    <a:cubicBezTo>
                      <a:pt x="180" y="1179"/>
                      <a:pt x="179" y="1209"/>
                      <a:pt x="178" y="1218"/>
                    </a:cubicBezTo>
                    <a:cubicBezTo>
                      <a:pt x="176" y="1227"/>
                      <a:pt x="181" y="1252"/>
                      <a:pt x="183" y="1255"/>
                    </a:cubicBezTo>
                    <a:cubicBezTo>
                      <a:pt x="185" y="1258"/>
                      <a:pt x="185" y="1258"/>
                      <a:pt x="185" y="1258"/>
                    </a:cubicBezTo>
                    <a:cubicBezTo>
                      <a:pt x="185" y="1258"/>
                      <a:pt x="177" y="1273"/>
                      <a:pt x="171" y="1281"/>
                    </a:cubicBezTo>
                    <a:cubicBezTo>
                      <a:pt x="165" y="1290"/>
                      <a:pt x="155" y="1297"/>
                      <a:pt x="144" y="1300"/>
                    </a:cubicBezTo>
                    <a:cubicBezTo>
                      <a:pt x="133" y="1303"/>
                      <a:pt x="111" y="1303"/>
                      <a:pt x="107" y="1303"/>
                    </a:cubicBezTo>
                    <a:cubicBezTo>
                      <a:pt x="103" y="1304"/>
                      <a:pt x="87" y="1310"/>
                      <a:pt x="87" y="1316"/>
                    </a:cubicBezTo>
                    <a:cubicBezTo>
                      <a:pt x="87" y="1322"/>
                      <a:pt x="83" y="1334"/>
                      <a:pt x="88" y="1342"/>
                    </a:cubicBezTo>
                    <a:cubicBezTo>
                      <a:pt x="93" y="1350"/>
                      <a:pt x="123" y="1357"/>
                      <a:pt x="137" y="1358"/>
                    </a:cubicBezTo>
                    <a:cubicBezTo>
                      <a:pt x="151" y="1358"/>
                      <a:pt x="188" y="1358"/>
                      <a:pt x="188" y="1358"/>
                    </a:cubicBezTo>
                    <a:cubicBezTo>
                      <a:pt x="188" y="1358"/>
                      <a:pt x="185" y="1379"/>
                      <a:pt x="196" y="1383"/>
                    </a:cubicBezTo>
                    <a:cubicBezTo>
                      <a:pt x="207" y="1388"/>
                      <a:pt x="248" y="1397"/>
                      <a:pt x="267" y="1397"/>
                    </a:cubicBezTo>
                    <a:cubicBezTo>
                      <a:pt x="285" y="1397"/>
                      <a:pt x="308" y="1391"/>
                      <a:pt x="319" y="1384"/>
                    </a:cubicBezTo>
                    <a:cubicBezTo>
                      <a:pt x="329" y="1378"/>
                      <a:pt x="338" y="1375"/>
                      <a:pt x="338" y="1375"/>
                    </a:cubicBezTo>
                    <a:cubicBezTo>
                      <a:pt x="343" y="1381"/>
                      <a:pt x="343" y="1381"/>
                      <a:pt x="343" y="1381"/>
                    </a:cubicBezTo>
                    <a:cubicBezTo>
                      <a:pt x="386" y="1374"/>
                      <a:pt x="386" y="1374"/>
                      <a:pt x="386" y="1374"/>
                    </a:cubicBezTo>
                    <a:cubicBezTo>
                      <a:pt x="386" y="1374"/>
                      <a:pt x="391" y="1350"/>
                      <a:pt x="389" y="1344"/>
                    </a:cubicBezTo>
                    <a:cubicBezTo>
                      <a:pt x="386" y="1339"/>
                      <a:pt x="387" y="1325"/>
                      <a:pt x="385" y="1322"/>
                    </a:cubicBezTo>
                    <a:cubicBezTo>
                      <a:pt x="384" y="1319"/>
                      <a:pt x="381" y="1315"/>
                      <a:pt x="381" y="1315"/>
                    </a:cubicBezTo>
                    <a:cubicBezTo>
                      <a:pt x="381" y="1315"/>
                      <a:pt x="391" y="1296"/>
                      <a:pt x="380" y="1285"/>
                    </a:cubicBezTo>
                    <a:cubicBezTo>
                      <a:pt x="369" y="1274"/>
                      <a:pt x="381" y="1263"/>
                      <a:pt x="376" y="1256"/>
                    </a:cubicBezTo>
                    <a:cubicBezTo>
                      <a:pt x="371" y="1249"/>
                      <a:pt x="360" y="1231"/>
                      <a:pt x="356" y="1224"/>
                    </a:cubicBezTo>
                    <a:cubicBezTo>
                      <a:pt x="352" y="1217"/>
                      <a:pt x="347" y="1186"/>
                      <a:pt x="345" y="1150"/>
                    </a:cubicBezTo>
                    <a:cubicBezTo>
                      <a:pt x="342" y="1114"/>
                      <a:pt x="332" y="1055"/>
                      <a:pt x="330" y="1035"/>
                    </a:cubicBezTo>
                    <a:cubicBezTo>
                      <a:pt x="327" y="1015"/>
                      <a:pt x="328" y="1002"/>
                      <a:pt x="327" y="992"/>
                    </a:cubicBezTo>
                    <a:cubicBezTo>
                      <a:pt x="327" y="981"/>
                      <a:pt x="334" y="909"/>
                      <a:pt x="334" y="885"/>
                    </a:cubicBezTo>
                    <a:cubicBezTo>
                      <a:pt x="334" y="862"/>
                      <a:pt x="346" y="774"/>
                      <a:pt x="347" y="758"/>
                    </a:cubicBezTo>
                    <a:cubicBezTo>
                      <a:pt x="348" y="741"/>
                      <a:pt x="357" y="706"/>
                      <a:pt x="359" y="705"/>
                    </a:cubicBezTo>
                    <a:cubicBezTo>
                      <a:pt x="408" y="695"/>
                      <a:pt x="408" y="695"/>
                      <a:pt x="408" y="695"/>
                    </a:cubicBezTo>
                    <a:cubicBezTo>
                      <a:pt x="408" y="695"/>
                      <a:pt x="387" y="573"/>
                      <a:pt x="374" y="517"/>
                    </a:cubicBezTo>
                    <a:cubicBezTo>
                      <a:pt x="362" y="462"/>
                      <a:pt x="349" y="335"/>
                      <a:pt x="349" y="317"/>
                    </a:cubicBezTo>
                    <a:cubicBezTo>
                      <a:pt x="349" y="299"/>
                      <a:pt x="344" y="250"/>
                      <a:pt x="327" y="218"/>
                    </a:cubicBezTo>
                    <a:cubicBezTo>
                      <a:pt x="310" y="186"/>
                      <a:pt x="305" y="180"/>
                      <a:pt x="281" y="176"/>
                    </a:cubicBezTo>
                    <a:cubicBezTo>
                      <a:pt x="256" y="173"/>
                      <a:pt x="247" y="177"/>
                      <a:pt x="247" y="177"/>
                    </a:cubicBezTo>
                    <a:cubicBezTo>
                      <a:pt x="247" y="177"/>
                      <a:pt x="234" y="164"/>
                      <a:pt x="228" y="159"/>
                    </a:cubicBezTo>
                    <a:cubicBezTo>
                      <a:pt x="222" y="154"/>
                      <a:pt x="223" y="147"/>
                      <a:pt x="217" y="149"/>
                    </a:cubicBezTo>
                    <a:cubicBezTo>
                      <a:pt x="211" y="151"/>
                      <a:pt x="207" y="143"/>
                      <a:pt x="207" y="143"/>
                    </a:cubicBezTo>
                    <a:cubicBezTo>
                      <a:pt x="207" y="143"/>
                      <a:pt x="209" y="145"/>
                      <a:pt x="212" y="145"/>
                    </a:cubicBezTo>
                    <a:cubicBezTo>
                      <a:pt x="214" y="145"/>
                      <a:pt x="212" y="144"/>
                      <a:pt x="210" y="141"/>
                    </a:cubicBezTo>
                    <a:cubicBezTo>
                      <a:pt x="208" y="138"/>
                      <a:pt x="214" y="142"/>
                      <a:pt x="214" y="142"/>
                    </a:cubicBezTo>
                    <a:cubicBezTo>
                      <a:pt x="214" y="142"/>
                      <a:pt x="212" y="130"/>
                      <a:pt x="210" y="126"/>
                    </a:cubicBezTo>
                    <a:cubicBezTo>
                      <a:pt x="207" y="121"/>
                      <a:pt x="216" y="132"/>
                      <a:pt x="216" y="132"/>
                    </a:cubicBezTo>
                    <a:cubicBezTo>
                      <a:pt x="216" y="132"/>
                      <a:pt x="217" y="127"/>
                      <a:pt x="213" y="121"/>
                    </a:cubicBezTo>
                    <a:cubicBezTo>
                      <a:pt x="209" y="115"/>
                      <a:pt x="214" y="119"/>
                      <a:pt x="214" y="119"/>
                    </a:cubicBezTo>
                    <a:cubicBezTo>
                      <a:pt x="214" y="119"/>
                      <a:pt x="216" y="115"/>
                      <a:pt x="209" y="105"/>
                    </a:cubicBezTo>
                    <a:cubicBezTo>
                      <a:pt x="201" y="96"/>
                      <a:pt x="208" y="100"/>
                      <a:pt x="208" y="100"/>
                    </a:cubicBezTo>
                    <a:cubicBezTo>
                      <a:pt x="208" y="100"/>
                      <a:pt x="207" y="94"/>
                      <a:pt x="202" y="88"/>
                    </a:cubicBezTo>
                    <a:cubicBezTo>
                      <a:pt x="198" y="83"/>
                      <a:pt x="208" y="92"/>
                      <a:pt x="208" y="92"/>
                    </a:cubicBezTo>
                    <a:cubicBezTo>
                      <a:pt x="208" y="92"/>
                      <a:pt x="209" y="88"/>
                      <a:pt x="205" y="79"/>
                    </a:cubicBezTo>
                    <a:cubicBezTo>
                      <a:pt x="200" y="70"/>
                      <a:pt x="198" y="65"/>
                      <a:pt x="198" y="65"/>
                    </a:cubicBezTo>
                    <a:cubicBezTo>
                      <a:pt x="198" y="65"/>
                      <a:pt x="205" y="72"/>
                      <a:pt x="206" y="73"/>
                    </a:cubicBezTo>
                    <a:cubicBezTo>
                      <a:pt x="207" y="75"/>
                      <a:pt x="205" y="61"/>
                      <a:pt x="201" y="58"/>
                    </a:cubicBezTo>
                    <a:cubicBezTo>
                      <a:pt x="197" y="54"/>
                      <a:pt x="205" y="56"/>
                      <a:pt x="205" y="56"/>
                    </a:cubicBezTo>
                    <a:cubicBezTo>
                      <a:pt x="205" y="56"/>
                      <a:pt x="196" y="49"/>
                      <a:pt x="195" y="48"/>
                    </a:cubicBezTo>
                    <a:cubicBezTo>
                      <a:pt x="194" y="47"/>
                      <a:pt x="206" y="44"/>
                      <a:pt x="206" y="44"/>
                    </a:cubicBezTo>
                    <a:cubicBezTo>
                      <a:pt x="206" y="44"/>
                      <a:pt x="203" y="39"/>
                      <a:pt x="198" y="39"/>
                    </a:cubicBezTo>
                    <a:cubicBezTo>
                      <a:pt x="194" y="39"/>
                      <a:pt x="203" y="34"/>
                      <a:pt x="203" y="34"/>
                    </a:cubicBezTo>
                    <a:cubicBezTo>
                      <a:pt x="203" y="34"/>
                      <a:pt x="201" y="32"/>
                      <a:pt x="196" y="33"/>
                    </a:cubicBezTo>
                    <a:cubicBezTo>
                      <a:pt x="191" y="34"/>
                      <a:pt x="194" y="23"/>
                      <a:pt x="194" y="23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5" y="28"/>
                      <a:pt x="184" y="17"/>
                      <a:pt x="180" y="14"/>
                    </a:cubicBezTo>
                    <a:cubicBezTo>
                      <a:pt x="176" y="11"/>
                      <a:pt x="173" y="8"/>
                      <a:pt x="173" y="8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67" y="6"/>
                      <a:pt x="163" y="5"/>
                    </a:cubicBezTo>
                    <a:cubicBezTo>
                      <a:pt x="160" y="4"/>
                      <a:pt x="152" y="3"/>
                      <a:pt x="152" y="3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7"/>
                      <a:pt x="140" y="0"/>
                      <a:pt x="137" y="0"/>
                    </a:cubicBezTo>
                    <a:cubicBezTo>
                      <a:pt x="134" y="0"/>
                      <a:pt x="121" y="1"/>
                      <a:pt x="121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16" y="1"/>
                      <a:pt x="110" y="3"/>
                    </a:cubicBezTo>
                    <a:cubicBezTo>
                      <a:pt x="103" y="3"/>
                      <a:pt x="96" y="3"/>
                      <a:pt x="96" y="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88" y="7"/>
                      <a:pt x="84" y="11"/>
                    </a:cubicBezTo>
                    <a:cubicBezTo>
                      <a:pt x="80" y="15"/>
                      <a:pt x="66" y="18"/>
                      <a:pt x="66" y="18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62" y="23"/>
                      <a:pt x="57" y="26"/>
                    </a:cubicBezTo>
                    <a:cubicBezTo>
                      <a:pt x="53" y="29"/>
                      <a:pt x="49" y="30"/>
                      <a:pt x="49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48" y="34"/>
                      <a:pt x="45" y="39"/>
                    </a:cubicBezTo>
                    <a:cubicBezTo>
                      <a:pt x="43" y="44"/>
                      <a:pt x="30" y="50"/>
                      <a:pt x="30" y="50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7" y="48"/>
                      <a:pt x="34" y="53"/>
                      <a:pt x="31" y="56"/>
                    </a:cubicBezTo>
                    <a:cubicBezTo>
                      <a:pt x="27" y="60"/>
                      <a:pt x="23" y="63"/>
                      <a:pt x="23" y="63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2"/>
                      <a:pt x="21" y="69"/>
                      <a:pt x="21" y="75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7" y="73"/>
                      <a:pt x="26" y="82"/>
                      <a:pt x="24" y="85"/>
                    </a:cubicBezTo>
                    <a:cubicBezTo>
                      <a:pt x="22" y="88"/>
                      <a:pt x="19" y="89"/>
                      <a:pt x="19" y="89"/>
                    </a:cubicBezTo>
                    <a:cubicBezTo>
                      <a:pt x="19" y="89"/>
                      <a:pt x="26" y="89"/>
                      <a:pt x="27" y="88"/>
                    </a:cubicBezTo>
                    <a:cubicBezTo>
                      <a:pt x="26" y="89"/>
                      <a:pt x="23" y="93"/>
                      <a:pt x="24" y="95"/>
                    </a:cubicBezTo>
                    <a:cubicBezTo>
                      <a:pt x="25" y="98"/>
                      <a:pt x="27" y="102"/>
                      <a:pt x="27" y="10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32" y="103"/>
                      <a:pt x="36" y="95"/>
                      <a:pt x="37" y="93"/>
                    </a:cubicBezTo>
                    <a:cubicBezTo>
                      <a:pt x="38" y="92"/>
                      <a:pt x="35" y="100"/>
                      <a:pt x="35" y="100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41" y="109"/>
                      <a:pt x="41" y="114"/>
                    </a:cubicBezTo>
                    <a:cubicBezTo>
                      <a:pt x="41" y="120"/>
                      <a:pt x="41" y="128"/>
                      <a:pt x="44" y="131"/>
                    </a:cubicBezTo>
                    <a:cubicBezTo>
                      <a:pt x="47" y="135"/>
                      <a:pt x="48" y="142"/>
                      <a:pt x="48" y="142"/>
                    </a:cubicBezTo>
                    <a:cubicBezTo>
                      <a:pt x="48" y="142"/>
                      <a:pt x="50" y="159"/>
                      <a:pt x="49" y="166"/>
                    </a:cubicBezTo>
                    <a:cubicBezTo>
                      <a:pt x="47" y="173"/>
                      <a:pt x="49" y="176"/>
                      <a:pt x="51" y="177"/>
                    </a:cubicBezTo>
                    <a:cubicBezTo>
                      <a:pt x="54" y="177"/>
                      <a:pt x="60" y="177"/>
                      <a:pt x="60" y="177"/>
                    </a:cubicBezTo>
                    <a:cubicBezTo>
                      <a:pt x="60" y="177"/>
                      <a:pt x="68" y="178"/>
                      <a:pt x="68" y="183"/>
                    </a:cubicBezTo>
                    <a:cubicBezTo>
                      <a:pt x="67" y="188"/>
                      <a:pt x="68" y="191"/>
                      <a:pt x="71" y="191"/>
                    </a:cubicBezTo>
                    <a:cubicBezTo>
                      <a:pt x="73" y="192"/>
                      <a:pt x="75" y="191"/>
                      <a:pt x="75" y="191"/>
                    </a:cubicBezTo>
                    <a:cubicBezTo>
                      <a:pt x="75" y="191"/>
                      <a:pt x="72" y="195"/>
                      <a:pt x="74" y="196"/>
                    </a:cubicBezTo>
                    <a:cubicBezTo>
                      <a:pt x="76" y="197"/>
                      <a:pt x="76" y="197"/>
                      <a:pt x="76" y="197"/>
                    </a:cubicBezTo>
                    <a:cubicBezTo>
                      <a:pt x="74" y="202"/>
                      <a:pt x="74" y="202"/>
                      <a:pt x="74" y="202"/>
                    </a:cubicBezTo>
                    <a:cubicBezTo>
                      <a:pt x="72" y="203"/>
                      <a:pt x="72" y="203"/>
                      <a:pt x="72" y="203"/>
                    </a:cubicBezTo>
                    <a:cubicBezTo>
                      <a:pt x="72" y="203"/>
                      <a:pt x="70" y="200"/>
                      <a:pt x="67" y="200"/>
                    </a:cubicBezTo>
                    <a:cubicBezTo>
                      <a:pt x="64" y="200"/>
                      <a:pt x="60" y="201"/>
                      <a:pt x="59" y="203"/>
                    </a:cubicBezTo>
                    <a:cubicBezTo>
                      <a:pt x="57" y="206"/>
                      <a:pt x="54" y="202"/>
                      <a:pt x="51" y="202"/>
                    </a:cubicBezTo>
                    <a:cubicBezTo>
                      <a:pt x="49" y="202"/>
                      <a:pt x="45" y="206"/>
                      <a:pt x="43" y="208"/>
                    </a:cubicBezTo>
                    <a:cubicBezTo>
                      <a:pt x="42" y="209"/>
                      <a:pt x="39" y="207"/>
                      <a:pt x="37" y="206"/>
                    </a:cubicBezTo>
                    <a:cubicBezTo>
                      <a:pt x="34" y="204"/>
                      <a:pt x="30" y="207"/>
                      <a:pt x="29" y="209"/>
                    </a:cubicBezTo>
                    <a:cubicBezTo>
                      <a:pt x="27" y="212"/>
                      <a:pt x="21" y="225"/>
                      <a:pt x="20" y="235"/>
                    </a:cubicBezTo>
                    <a:cubicBezTo>
                      <a:pt x="20" y="244"/>
                      <a:pt x="20" y="260"/>
                      <a:pt x="19" y="264"/>
                    </a:cubicBezTo>
                    <a:cubicBezTo>
                      <a:pt x="19" y="268"/>
                      <a:pt x="15" y="268"/>
                      <a:pt x="15" y="272"/>
                    </a:cubicBezTo>
                    <a:cubicBezTo>
                      <a:pt x="15" y="275"/>
                      <a:pt x="16" y="277"/>
                      <a:pt x="15" y="280"/>
                    </a:cubicBezTo>
                    <a:cubicBezTo>
                      <a:pt x="13" y="283"/>
                      <a:pt x="0" y="305"/>
                      <a:pt x="1" y="320"/>
                    </a:cubicBezTo>
                    <a:close/>
                    <a:moveTo>
                      <a:pt x="69" y="275"/>
                    </a:moveTo>
                    <a:cubicBezTo>
                      <a:pt x="69" y="275"/>
                      <a:pt x="88" y="262"/>
                      <a:pt x="94" y="254"/>
                    </a:cubicBezTo>
                    <a:cubicBezTo>
                      <a:pt x="100" y="246"/>
                      <a:pt x="101" y="235"/>
                      <a:pt x="105" y="229"/>
                    </a:cubicBezTo>
                    <a:cubicBezTo>
                      <a:pt x="110" y="223"/>
                      <a:pt x="117" y="222"/>
                      <a:pt x="121" y="220"/>
                    </a:cubicBezTo>
                    <a:cubicBezTo>
                      <a:pt x="125" y="218"/>
                      <a:pt x="124" y="214"/>
                      <a:pt x="125" y="214"/>
                    </a:cubicBezTo>
                    <a:cubicBezTo>
                      <a:pt x="126" y="214"/>
                      <a:pt x="137" y="223"/>
                      <a:pt x="137" y="223"/>
                    </a:cubicBezTo>
                    <a:cubicBezTo>
                      <a:pt x="142" y="228"/>
                      <a:pt x="134" y="239"/>
                      <a:pt x="131" y="255"/>
                    </a:cubicBezTo>
                    <a:cubicBezTo>
                      <a:pt x="127" y="270"/>
                      <a:pt x="119" y="280"/>
                      <a:pt x="116" y="287"/>
                    </a:cubicBezTo>
                    <a:cubicBezTo>
                      <a:pt x="112" y="293"/>
                      <a:pt x="107" y="305"/>
                      <a:pt x="102" y="313"/>
                    </a:cubicBezTo>
                    <a:cubicBezTo>
                      <a:pt x="98" y="321"/>
                      <a:pt x="99" y="324"/>
                      <a:pt x="95" y="333"/>
                    </a:cubicBezTo>
                    <a:cubicBezTo>
                      <a:pt x="91" y="343"/>
                      <a:pt x="88" y="346"/>
                      <a:pt x="86" y="355"/>
                    </a:cubicBezTo>
                    <a:cubicBezTo>
                      <a:pt x="83" y="364"/>
                      <a:pt x="77" y="366"/>
                      <a:pt x="77" y="366"/>
                    </a:cubicBezTo>
                    <a:cubicBezTo>
                      <a:pt x="77" y="366"/>
                      <a:pt x="73" y="334"/>
                      <a:pt x="71" y="317"/>
                    </a:cubicBezTo>
                    <a:cubicBezTo>
                      <a:pt x="68" y="301"/>
                      <a:pt x="69" y="275"/>
                      <a:pt x="69" y="27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"/>
              <p:cNvSpPr>
                <a:spLocks noEditPoints="1"/>
              </p:cNvSpPr>
              <p:nvPr/>
            </p:nvSpPr>
            <p:spPr bwMode="auto">
              <a:xfrm>
                <a:off x="1968512" y="1883841"/>
                <a:ext cx="249539" cy="663515"/>
              </a:xfrm>
              <a:custGeom>
                <a:avLst/>
                <a:gdLst>
                  <a:gd name="T0" fmla="*/ 131 w 511"/>
                  <a:gd name="T1" fmla="*/ 708 h 1361"/>
                  <a:gd name="T2" fmla="*/ 82 w 511"/>
                  <a:gd name="T3" fmla="*/ 970 h 1361"/>
                  <a:gd name="T4" fmla="*/ 188 w 511"/>
                  <a:gd name="T5" fmla="*/ 1080 h 1361"/>
                  <a:gd name="T6" fmla="*/ 189 w 511"/>
                  <a:gd name="T7" fmla="*/ 1264 h 1361"/>
                  <a:gd name="T8" fmla="*/ 231 w 511"/>
                  <a:gd name="T9" fmla="*/ 1355 h 1361"/>
                  <a:gd name="T10" fmla="*/ 270 w 511"/>
                  <a:gd name="T11" fmla="*/ 1312 h 1361"/>
                  <a:gd name="T12" fmla="*/ 242 w 511"/>
                  <a:gd name="T13" fmla="*/ 1217 h 1361"/>
                  <a:gd name="T14" fmla="*/ 272 w 511"/>
                  <a:gd name="T15" fmla="*/ 1034 h 1361"/>
                  <a:gd name="T16" fmla="*/ 328 w 511"/>
                  <a:gd name="T17" fmla="*/ 985 h 1361"/>
                  <a:gd name="T18" fmla="*/ 313 w 511"/>
                  <a:gd name="T19" fmla="*/ 1158 h 1361"/>
                  <a:gd name="T20" fmla="*/ 283 w 511"/>
                  <a:gd name="T21" fmla="*/ 1273 h 1361"/>
                  <a:gd name="T22" fmla="*/ 307 w 511"/>
                  <a:gd name="T23" fmla="*/ 1323 h 1361"/>
                  <a:gd name="T24" fmla="*/ 342 w 511"/>
                  <a:gd name="T25" fmla="*/ 1305 h 1361"/>
                  <a:gd name="T26" fmla="*/ 464 w 511"/>
                  <a:gd name="T27" fmla="*/ 1330 h 1361"/>
                  <a:gd name="T28" fmla="*/ 383 w 511"/>
                  <a:gd name="T29" fmla="*/ 1266 h 1361"/>
                  <a:gd name="T30" fmla="*/ 390 w 511"/>
                  <a:gd name="T31" fmla="*/ 1089 h 1361"/>
                  <a:gd name="T32" fmla="*/ 412 w 511"/>
                  <a:gd name="T33" fmla="*/ 972 h 1361"/>
                  <a:gd name="T34" fmla="*/ 477 w 511"/>
                  <a:gd name="T35" fmla="*/ 980 h 1361"/>
                  <a:gd name="T36" fmla="*/ 496 w 511"/>
                  <a:gd name="T37" fmla="*/ 886 h 1361"/>
                  <a:gd name="T38" fmla="*/ 425 w 511"/>
                  <a:gd name="T39" fmla="*/ 588 h 1361"/>
                  <a:gd name="T40" fmla="*/ 400 w 511"/>
                  <a:gd name="T41" fmla="*/ 371 h 1361"/>
                  <a:gd name="T42" fmla="*/ 397 w 511"/>
                  <a:gd name="T43" fmla="*/ 251 h 1361"/>
                  <a:gd name="T44" fmla="*/ 369 w 511"/>
                  <a:gd name="T45" fmla="*/ 225 h 1361"/>
                  <a:gd name="T46" fmla="*/ 353 w 511"/>
                  <a:gd name="T47" fmla="*/ 200 h 1361"/>
                  <a:gd name="T48" fmla="*/ 349 w 511"/>
                  <a:gd name="T49" fmla="*/ 148 h 1361"/>
                  <a:gd name="T50" fmla="*/ 358 w 511"/>
                  <a:gd name="T51" fmla="*/ 52 h 1361"/>
                  <a:gd name="T52" fmla="*/ 222 w 511"/>
                  <a:gd name="T53" fmla="*/ 30 h 1361"/>
                  <a:gd name="T54" fmla="*/ 198 w 511"/>
                  <a:gd name="T55" fmla="*/ 141 h 1361"/>
                  <a:gd name="T56" fmla="*/ 146 w 511"/>
                  <a:gd name="T57" fmla="*/ 185 h 1361"/>
                  <a:gd name="T58" fmla="*/ 146 w 511"/>
                  <a:gd name="T59" fmla="*/ 192 h 1361"/>
                  <a:gd name="T60" fmla="*/ 142 w 511"/>
                  <a:gd name="T61" fmla="*/ 197 h 1361"/>
                  <a:gd name="T62" fmla="*/ 116 w 511"/>
                  <a:gd name="T63" fmla="*/ 222 h 1361"/>
                  <a:gd name="T64" fmla="*/ 125 w 511"/>
                  <a:gd name="T65" fmla="*/ 228 h 1361"/>
                  <a:gd name="T66" fmla="*/ 66 w 511"/>
                  <a:gd name="T67" fmla="*/ 321 h 1361"/>
                  <a:gd name="T68" fmla="*/ 19 w 511"/>
                  <a:gd name="T69" fmla="*/ 442 h 1361"/>
                  <a:gd name="T70" fmla="*/ 95 w 511"/>
                  <a:gd name="T71" fmla="*/ 584 h 1361"/>
                  <a:gd name="T72" fmla="*/ 114 w 511"/>
                  <a:gd name="T73" fmla="*/ 586 h 1361"/>
                  <a:gd name="T74" fmla="*/ 170 w 511"/>
                  <a:gd name="T75" fmla="*/ 608 h 1361"/>
                  <a:gd name="T76" fmla="*/ 141 w 511"/>
                  <a:gd name="T77" fmla="*/ 553 h 1361"/>
                  <a:gd name="T78" fmla="*/ 124 w 511"/>
                  <a:gd name="T79" fmla="*/ 522 h 1361"/>
                  <a:gd name="T80" fmla="*/ 84 w 511"/>
                  <a:gd name="T81" fmla="*/ 460 h 1361"/>
                  <a:gd name="T82" fmla="*/ 116 w 511"/>
                  <a:gd name="T83" fmla="*/ 351 h 1361"/>
                  <a:gd name="T84" fmla="*/ 180 w 511"/>
                  <a:gd name="T85" fmla="*/ 381 h 1361"/>
                  <a:gd name="T86" fmla="*/ 158 w 511"/>
                  <a:gd name="T87" fmla="*/ 534 h 1361"/>
                  <a:gd name="T88" fmla="*/ 180 w 511"/>
                  <a:gd name="T89" fmla="*/ 560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1" h="1361">
                    <a:moveTo>
                      <a:pt x="170" y="608"/>
                    </a:moveTo>
                    <a:cubicBezTo>
                      <a:pt x="170" y="608"/>
                      <a:pt x="144" y="653"/>
                      <a:pt x="131" y="708"/>
                    </a:cubicBezTo>
                    <a:cubicBezTo>
                      <a:pt x="118" y="764"/>
                      <a:pt x="90" y="867"/>
                      <a:pt x="77" y="904"/>
                    </a:cubicBezTo>
                    <a:cubicBezTo>
                      <a:pt x="63" y="940"/>
                      <a:pt x="32" y="959"/>
                      <a:pt x="82" y="970"/>
                    </a:cubicBezTo>
                    <a:cubicBezTo>
                      <a:pt x="132" y="980"/>
                      <a:pt x="181" y="992"/>
                      <a:pt x="181" y="992"/>
                    </a:cubicBezTo>
                    <a:cubicBezTo>
                      <a:pt x="181" y="992"/>
                      <a:pt x="183" y="1038"/>
                      <a:pt x="188" y="1080"/>
                    </a:cubicBezTo>
                    <a:cubicBezTo>
                      <a:pt x="194" y="1121"/>
                      <a:pt x="200" y="1200"/>
                      <a:pt x="198" y="1216"/>
                    </a:cubicBezTo>
                    <a:cubicBezTo>
                      <a:pt x="197" y="1232"/>
                      <a:pt x="192" y="1258"/>
                      <a:pt x="189" y="1264"/>
                    </a:cubicBezTo>
                    <a:cubicBezTo>
                      <a:pt x="186" y="1270"/>
                      <a:pt x="189" y="1291"/>
                      <a:pt x="193" y="1301"/>
                    </a:cubicBezTo>
                    <a:cubicBezTo>
                      <a:pt x="197" y="1311"/>
                      <a:pt x="217" y="1348"/>
                      <a:pt x="231" y="1355"/>
                    </a:cubicBezTo>
                    <a:cubicBezTo>
                      <a:pt x="246" y="1361"/>
                      <a:pt x="267" y="1360"/>
                      <a:pt x="273" y="1355"/>
                    </a:cubicBezTo>
                    <a:cubicBezTo>
                      <a:pt x="279" y="1351"/>
                      <a:pt x="281" y="1330"/>
                      <a:pt x="270" y="1312"/>
                    </a:cubicBezTo>
                    <a:cubicBezTo>
                      <a:pt x="260" y="1295"/>
                      <a:pt x="258" y="1277"/>
                      <a:pt x="256" y="1271"/>
                    </a:cubicBezTo>
                    <a:cubicBezTo>
                      <a:pt x="254" y="1266"/>
                      <a:pt x="242" y="1234"/>
                      <a:pt x="242" y="1217"/>
                    </a:cubicBezTo>
                    <a:cubicBezTo>
                      <a:pt x="241" y="1200"/>
                      <a:pt x="244" y="1147"/>
                      <a:pt x="254" y="1114"/>
                    </a:cubicBezTo>
                    <a:cubicBezTo>
                      <a:pt x="264" y="1080"/>
                      <a:pt x="267" y="1044"/>
                      <a:pt x="272" y="1034"/>
                    </a:cubicBezTo>
                    <a:cubicBezTo>
                      <a:pt x="278" y="1025"/>
                      <a:pt x="292" y="995"/>
                      <a:pt x="293" y="987"/>
                    </a:cubicBezTo>
                    <a:cubicBezTo>
                      <a:pt x="294" y="979"/>
                      <a:pt x="328" y="985"/>
                      <a:pt x="328" y="985"/>
                    </a:cubicBezTo>
                    <a:cubicBezTo>
                      <a:pt x="328" y="985"/>
                      <a:pt x="315" y="1026"/>
                      <a:pt x="314" y="1060"/>
                    </a:cubicBezTo>
                    <a:cubicBezTo>
                      <a:pt x="314" y="1093"/>
                      <a:pt x="317" y="1141"/>
                      <a:pt x="313" y="1158"/>
                    </a:cubicBezTo>
                    <a:cubicBezTo>
                      <a:pt x="309" y="1175"/>
                      <a:pt x="296" y="1219"/>
                      <a:pt x="292" y="1231"/>
                    </a:cubicBezTo>
                    <a:cubicBezTo>
                      <a:pt x="288" y="1242"/>
                      <a:pt x="283" y="1267"/>
                      <a:pt x="283" y="1273"/>
                    </a:cubicBezTo>
                    <a:cubicBezTo>
                      <a:pt x="283" y="1279"/>
                      <a:pt x="292" y="1322"/>
                      <a:pt x="292" y="1322"/>
                    </a:cubicBezTo>
                    <a:cubicBezTo>
                      <a:pt x="307" y="1323"/>
                      <a:pt x="307" y="1323"/>
                      <a:pt x="307" y="1323"/>
                    </a:cubicBezTo>
                    <a:cubicBezTo>
                      <a:pt x="307" y="1323"/>
                      <a:pt x="311" y="1288"/>
                      <a:pt x="312" y="1286"/>
                    </a:cubicBezTo>
                    <a:cubicBezTo>
                      <a:pt x="314" y="1285"/>
                      <a:pt x="339" y="1301"/>
                      <a:pt x="342" y="1305"/>
                    </a:cubicBezTo>
                    <a:cubicBezTo>
                      <a:pt x="346" y="1310"/>
                      <a:pt x="371" y="1333"/>
                      <a:pt x="390" y="1334"/>
                    </a:cubicBezTo>
                    <a:cubicBezTo>
                      <a:pt x="409" y="1334"/>
                      <a:pt x="455" y="1337"/>
                      <a:pt x="464" y="1330"/>
                    </a:cubicBezTo>
                    <a:cubicBezTo>
                      <a:pt x="473" y="1323"/>
                      <a:pt x="468" y="1310"/>
                      <a:pt x="447" y="1301"/>
                    </a:cubicBezTo>
                    <a:cubicBezTo>
                      <a:pt x="427" y="1292"/>
                      <a:pt x="401" y="1282"/>
                      <a:pt x="383" y="1266"/>
                    </a:cubicBezTo>
                    <a:cubicBezTo>
                      <a:pt x="364" y="1250"/>
                      <a:pt x="359" y="1249"/>
                      <a:pt x="358" y="1234"/>
                    </a:cubicBezTo>
                    <a:cubicBezTo>
                      <a:pt x="358" y="1219"/>
                      <a:pt x="373" y="1141"/>
                      <a:pt x="390" y="1089"/>
                    </a:cubicBezTo>
                    <a:cubicBezTo>
                      <a:pt x="406" y="1038"/>
                      <a:pt x="409" y="1012"/>
                      <a:pt x="410" y="999"/>
                    </a:cubicBezTo>
                    <a:cubicBezTo>
                      <a:pt x="411" y="986"/>
                      <a:pt x="412" y="972"/>
                      <a:pt x="412" y="972"/>
                    </a:cubicBezTo>
                    <a:cubicBezTo>
                      <a:pt x="412" y="972"/>
                      <a:pt x="433" y="975"/>
                      <a:pt x="443" y="978"/>
                    </a:cubicBezTo>
                    <a:cubicBezTo>
                      <a:pt x="453" y="981"/>
                      <a:pt x="466" y="982"/>
                      <a:pt x="477" y="980"/>
                    </a:cubicBezTo>
                    <a:cubicBezTo>
                      <a:pt x="488" y="978"/>
                      <a:pt x="511" y="976"/>
                      <a:pt x="511" y="976"/>
                    </a:cubicBezTo>
                    <a:cubicBezTo>
                      <a:pt x="511" y="976"/>
                      <a:pt x="505" y="917"/>
                      <a:pt x="496" y="886"/>
                    </a:cubicBezTo>
                    <a:cubicBezTo>
                      <a:pt x="487" y="855"/>
                      <a:pt x="463" y="703"/>
                      <a:pt x="450" y="667"/>
                    </a:cubicBezTo>
                    <a:cubicBezTo>
                      <a:pt x="438" y="631"/>
                      <a:pt x="425" y="588"/>
                      <a:pt x="425" y="588"/>
                    </a:cubicBezTo>
                    <a:cubicBezTo>
                      <a:pt x="423" y="551"/>
                      <a:pt x="423" y="551"/>
                      <a:pt x="423" y="551"/>
                    </a:cubicBezTo>
                    <a:cubicBezTo>
                      <a:pt x="423" y="551"/>
                      <a:pt x="402" y="379"/>
                      <a:pt x="400" y="371"/>
                    </a:cubicBezTo>
                    <a:cubicBezTo>
                      <a:pt x="397" y="354"/>
                      <a:pt x="393" y="331"/>
                      <a:pt x="388" y="317"/>
                    </a:cubicBezTo>
                    <a:cubicBezTo>
                      <a:pt x="383" y="303"/>
                      <a:pt x="398" y="259"/>
                      <a:pt x="397" y="251"/>
                    </a:cubicBezTo>
                    <a:cubicBezTo>
                      <a:pt x="396" y="243"/>
                      <a:pt x="398" y="230"/>
                      <a:pt x="398" y="230"/>
                    </a:cubicBezTo>
                    <a:cubicBezTo>
                      <a:pt x="398" y="230"/>
                      <a:pt x="379" y="231"/>
                      <a:pt x="369" y="225"/>
                    </a:cubicBezTo>
                    <a:cubicBezTo>
                      <a:pt x="358" y="219"/>
                      <a:pt x="348" y="212"/>
                      <a:pt x="348" y="212"/>
                    </a:cubicBezTo>
                    <a:cubicBezTo>
                      <a:pt x="348" y="212"/>
                      <a:pt x="353" y="210"/>
                      <a:pt x="353" y="200"/>
                    </a:cubicBezTo>
                    <a:cubicBezTo>
                      <a:pt x="353" y="189"/>
                      <a:pt x="357" y="188"/>
                      <a:pt x="352" y="173"/>
                    </a:cubicBezTo>
                    <a:cubicBezTo>
                      <a:pt x="347" y="159"/>
                      <a:pt x="347" y="164"/>
                      <a:pt x="349" y="148"/>
                    </a:cubicBezTo>
                    <a:cubicBezTo>
                      <a:pt x="351" y="131"/>
                      <a:pt x="355" y="130"/>
                      <a:pt x="355" y="120"/>
                    </a:cubicBezTo>
                    <a:cubicBezTo>
                      <a:pt x="355" y="110"/>
                      <a:pt x="364" y="76"/>
                      <a:pt x="358" y="52"/>
                    </a:cubicBezTo>
                    <a:cubicBezTo>
                      <a:pt x="352" y="28"/>
                      <a:pt x="330" y="1"/>
                      <a:pt x="298" y="1"/>
                    </a:cubicBezTo>
                    <a:cubicBezTo>
                      <a:pt x="266" y="0"/>
                      <a:pt x="233" y="4"/>
                      <a:pt x="222" y="30"/>
                    </a:cubicBezTo>
                    <a:cubicBezTo>
                      <a:pt x="210" y="55"/>
                      <a:pt x="195" y="87"/>
                      <a:pt x="197" y="105"/>
                    </a:cubicBezTo>
                    <a:cubicBezTo>
                      <a:pt x="200" y="122"/>
                      <a:pt x="206" y="129"/>
                      <a:pt x="198" y="141"/>
                    </a:cubicBezTo>
                    <a:cubicBezTo>
                      <a:pt x="190" y="153"/>
                      <a:pt x="178" y="165"/>
                      <a:pt x="169" y="175"/>
                    </a:cubicBezTo>
                    <a:cubicBezTo>
                      <a:pt x="160" y="185"/>
                      <a:pt x="146" y="185"/>
                      <a:pt x="146" y="185"/>
                    </a:cubicBezTo>
                    <a:cubicBezTo>
                      <a:pt x="146" y="185"/>
                      <a:pt x="154" y="188"/>
                      <a:pt x="159" y="187"/>
                    </a:cubicBezTo>
                    <a:cubicBezTo>
                      <a:pt x="164" y="187"/>
                      <a:pt x="156" y="193"/>
                      <a:pt x="146" y="192"/>
                    </a:cubicBezTo>
                    <a:cubicBezTo>
                      <a:pt x="135" y="191"/>
                      <a:pt x="135" y="191"/>
                      <a:pt x="135" y="191"/>
                    </a:cubicBezTo>
                    <a:cubicBezTo>
                      <a:pt x="135" y="191"/>
                      <a:pt x="137" y="195"/>
                      <a:pt x="142" y="197"/>
                    </a:cubicBezTo>
                    <a:cubicBezTo>
                      <a:pt x="146" y="199"/>
                      <a:pt x="129" y="199"/>
                      <a:pt x="127" y="202"/>
                    </a:cubicBezTo>
                    <a:cubicBezTo>
                      <a:pt x="125" y="205"/>
                      <a:pt x="116" y="222"/>
                      <a:pt x="116" y="222"/>
                    </a:cubicBezTo>
                    <a:cubicBezTo>
                      <a:pt x="116" y="222"/>
                      <a:pt x="125" y="217"/>
                      <a:pt x="129" y="214"/>
                    </a:cubicBezTo>
                    <a:cubicBezTo>
                      <a:pt x="134" y="210"/>
                      <a:pt x="130" y="221"/>
                      <a:pt x="125" y="228"/>
                    </a:cubicBezTo>
                    <a:cubicBezTo>
                      <a:pt x="121" y="235"/>
                      <a:pt x="123" y="230"/>
                      <a:pt x="107" y="255"/>
                    </a:cubicBezTo>
                    <a:cubicBezTo>
                      <a:pt x="90" y="281"/>
                      <a:pt x="77" y="314"/>
                      <a:pt x="66" y="321"/>
                    </a:cubicBezTo>
                    <a:cubicBezTo>
                      <a:pt x="54" y="327"/>
                      <a:pt x="40" y="338"/>
                      <a:pt x="30" y="364"/>
                    </a:cubicBezTo>
                    <a:cubicBezTo>
                      <a:pt x="20" y="391"/>
                      <a:pt x="0" y="394"/>
                      <a:pt x="19" y="442"/>
                    </a:cubicBezTo>
                    <a:cubicBezTo>
                      <a:pt x="38" y="491"/>
                      <a:pt x="68" y="541"/>
                      <a:pt x="77" y="555"/>
                    </a:cubicBezTo>
                    <a:cubicBezTo>
                      <a:pt x="86" y="569"/>
                      <a:pt x="95" y="584"/>
                      <a:pt x="95" y="584"/>
                    </a:cubicBezTo>
                    <a:cubicBezTo>
                      <a:pt x="106" y="586"/>
                      <a:pt x="106" y="586"/>
                      <a:pt x="106" y="586"/>
                    </a:cubicBezTo>
                    <a:cubicBezTo>
                      <a:pt x="114" y="586"/>
                      <a:pt x="114" y="586"/>
                      <a:pt x="114" y="586"/>
                    </a:cubicBezTo>
                    <a:cubicBezTo>
                      <a:pt x="114" y="586"/>
                      <a:pt x="141" y="589"/>
                      <a:pt x="150" y="593"/>
                    </a:cubicBezTo>
                    <a:cubicBezTo>
                      <a:pt x="159" y="597"/>
                      <a:pt x="170" y="608"/>
                      <a:pt x="170" y="608"/>
                    </a:cubicBezTo>
                    <a:close/>
                    <a:moveTo>
                      <a:pt x="139" y="554"/>
                    </a:moveTo>
                    <a:cubicBezTo>
                      <a:pt x="131" y="550"/>
                      <a:pt x="139" y="554"/>
                      <a:pt x="141" y="553"/>
                    </a:cubicBezTo>
                    <a:cubicBezTo>
                      <a:pt x="144" y="551"/>
                      <a:pt x="138" y="541"/>
                      <a:pt x="138" y="541"/>
                    </a:cubicBezTo>
                    <a:cubicBezTo>
                      <a:pt x="138" y="541"/>
                      <a:pt x="130" y="531"/>
                      <a:pt x="124" y="522"/>
                    </a:cubicBezTo>
                    <a:cubicBezTo>
                      <a:pt x="119" y="514"/>
                      <a:pt x="105" y="491"/>
                      <a:pt x="94" y="486"/>
                    </a:cubicBezTo>
                    <a:cubicBezTo>
                      <a:pt x="83" y="480"/>
                      <a:pt x="90" y="474"/>
                      <a:pt x="84" y="460"/>
                    </a:cubicBezTo>
                    <a:cubicBezTo>
                      <a:pt x="77" y="447"/>
                      <a:pt x="68" y="414"/>
                      <a:pt x="73" y="403"/>
                    </a:cubicBezTo>
                    <a:cubicBezTo>
                      <a:pt x="77" y="391"/>
                      <a:pt x="100" y="361"/>
                      <a:pt x="116" y="351"/>
                    </a:cubicBezTo>
                    <a:cubicBezTo>
                      <a:pt x="131" y="341"/>
                      <a:pt x="160" y="323"/>
                      <a:pt x="160" y="323"/>
                    </a:cubicBezTo>
                    <a:cubicBezTo>
                      <a:pt x="160" y="323"/>
                      <a:pt x="175" y="347"/>
                      <a:pt x="180" y="381"/>
                    </a:cubicBezTo>
                    <a:cubicBezTo>
                      <a:pt x="185" y="415"/>
                      <a:pt x="173" y="455"/>
                      <a:pt x="169" y="479"/>
                    </a:cubicBezTo>
                    <a:cubicBezTo>
                      <a:pt x="166" y="504"/>
                      <a:pt x="157" y="534"/>
                      <a:pt x="158" y="534"/>
                    </a:cubicBezTo>
                    <a:cubicBezTo>
                      <a:pt x="160" y="534"/>
                      <a:pt x="185" y="536"/>
                      <a:pt x="185" y="536"/>
                    </a:cubicBezTo>
                    <a:cubicBezTo>
                      <a:pt x="180" y="560"/>
                      <a:pt x="180" y="560"/>
                      <a:pt x="180" y="560"/>
                    </a:cubicBezTo>
                    <a:cubicBezTo>
                      <a:pt x="180" y="560"/>
                      <a:pt x="146" y="558"/>
                      <a:pt x="139" y="55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"/>
              <p:cNvSpPr>
                <a:spLocks noEditPoints="1"/>
              </p:cNvSpPr>
              <p:nvPr/>
            </p:nvSpPr>
            <p:spPr bwMode="auto">
              <a:xfrm>
                <a:off x="2694929" y="2082640"/>
                <a:ext cx="338970" cy="690200"/>
              </a:xfrm>
              <a:custGeom>
                <a:avLst/>
                <a:gdLst>
                  <a:gd name="T0" fmla="*/ 144 w 696"/>
                  <a:gd name="T1" fmla="*/ 1365 h 1417"/>
                  <a:gd name="T2" fmla="*/ 197 w 696"/>
                  <a:gd name="T3" fmla="*/ 1283 h 1417"/>
                  <a:gd name="T4" fmla="*/ 220 w 696"/>
                  <a:gd name="T5" fmla="*/ 1131 h 1417"/>
                  <a:gd name="T6" fmla="*/ 281 w 696"/>
                  <a:gd name="T7" fmla="*/ 894 h 1417"/>
                  <a:gd name="T8" fmla="*/ 336 w 696"/>
                  <a:gd name="T9" fmla="*/ 925 h 1417"/>
                  <a:gd name="T10" fmla="*/ 343 w 696"/>
                  <a:gd name="T11" fmla="*/ 1138 h 1417"/>
                  <a:gd name="T12" fmla="*/ 343 w 696"/>
                  <a:gd name="T13" fmla="*/ 1295 h 1417"/>
                  <a:gd name="T14" fmla="*/ 356 w 696"/>
                  <a:gd name="T15" fmla="*/ 1400 h 1417"/>
                  <a:gd name="T16" fmla="*/ 419 w 696"/>
                  <a:gd name="T17" fmla="*/ 1334 h 1417"/>
                  <a:gd name="T18" fmla="*/ 437 w 696"/>
                  <a:gd name="T19" fmla="*/ 1226 h 1417"/>
                  <a:gd name="T20" fmla="*/ 451 w 696"/>
                  <a:gd name="T21" fmla="*/ 1031 h 1417"/>
                  <a:gd name="T22" fmla="*/ 478 w 696"/>
                  <a:gd name="T23" fmla="*/ 697 h 1417"/>
                  <a:gd name="T24" fmla="*/ 472 w 696"/>
                  <a:gd name="T25" fmla="*/ 605 h 1417"/>
                  <a:gd name="T26" fmla="*/ 527 w 696"/>
                  <a:gd name="T27" fmla="*/ 561 h 1417"/>
                  <a:gd name="T28" fmla="*/ 580 w 696"/>
                  <a:gd name="T29" fmla="*/ 547 h 1417"/>
                  <a:gd name="T30" fmla="*/ 630 w 696"/>
                  <a:gd name="T31" fmla="*/ 333 h 1417"/>
                  <a:gd name="T32" fmla="*/ 468 w 696"/>
                  <a:gd name="T33" fmla="*/ 233 h 1417"/>
                  <a:gd name="T34" fmla="*/ 410 w 696"/>
                  <a:gd name="T35" fmla="*/ 208 h 1417"/>
                  <a:gd name="T36" fmla="*/ 409 w 696"/>
                  <a:gd name="T37" fmla="*/ 197 h 1417"/>
                  <a:gd name="T38" fmla="*/ 412 w 696"/>
                  <a:gd name="T39" fmla="*/ 195 h 1417"/>
                  <a:gd name="T40" fmla="*/ 417 w 696"/>
                  <a:gd name="T41" fmla="*/ 183 h 1417"/>
                  <a:gd name="T42" fmla="*/ 421 w 696"/>
                  <a:gd name="T43" fmla="*/ 172 h 1417"/>
                  <a:gd name="T44" fmla="*/ 424 w 696"/>
                  <a:gd name="T45" fmla="*/ 159 h 1417"/>
                  <a:gd name="T46" fmla="*/ 435 w 696"/>
                  <a:gd name="T47" fmla="*/ 114 h 1417"/>
                  <a:gd name="T48" fmla="*/ 432 w 696"/>
                  <a:gd name="T49" fmla="*/ 109 h 1417"/>
                  <a:gd name="T50" fmla="*/ 436 w 696"/>
                  <a:gd name="T51" fmla="*/ 94 h 1417"/>
                  <a:gd name="T52" fmla="*/ 450 w 696"/>
                  <a:gd name="T53" fmla="*/ 101 h 1417"/>
                  <a:gd name="T54" fmla="*/ 442 w 696"/>
                  <a:gd name="T55" fmla="*/ 79 h 1417"/>
                  <a:gd name="T56" fmla="*/ 434 w 696"/>
                  <a:gd name="T57" fmla="*/ 51 h 1417"/>
                  <a:gd name="T58" fmla="*/ 412 w 696"/>
                  <a:gd name="T59" fmla="*/ 17 h 1417"/>
                  <a:gd name="T60" fmla="*/ 397 w 696"/>
                  <a:gd name="T61" fmla="*/ 7 h 1417"/>
                  <a:gd name="T62" fmla="*/ 363 w 696"/>
                  <a:gd name="T63" fmla="*/ 0 h 1417"/>
                  <a:gd name="T64" fmla="*/ 337 w 696"/>
                  <a:gd name="T65" fmla="*/ 3 h 1417"/>
                  <a:gd name="T66" fmla="*/ 312 w 696"/>
                  <a:gd name="T67" fmla="*/ 13 h 1417"/>
                  <a:gd name="T68" fmla="*/ 294 w 696"/>
                  <a:gd name="T69" fmla="*/ 29 h 1417"/>
                  <a:gd name="T70" fmla="*/ 278 w 696"/>
                  <a:gd name="T71" fmla="*/ 63 h 1417"/>
                  <a:gd name="T72" fmla="*/ 271 w 696"/>
                  <a:gd name="T73" fmla="*/ 87 h 1417"/>
                  <a:gd name="T74" fmla="*/ 274 w 696"/>
                  <a:gd name="T75" fmla="*/ 99 h 1417"/>
                  <a:gd name="T76" fmla="*/ 279 w 696"/>
                  <a:gd name="T77" fmla="*/ 113 h 1417"/>
                  <a:gd name="T78" fmla="*/ 296 w 696"/>
                  <a:gd name="T79" fmla="*/ 156 h 1417"/>
                  <a:gd name="T80" fmla="*/ 292 w 696"/>
                  <a:gd name="T81" fmla="*/ 197 h 1417"/>
                  <a:gd name="T82" fmla="*/ 89 w 696"/>
                  <a:gd name="T83" fmla="*/ 280 h 1417"/>
                  <a:gd name="T84" fmla="*/ 107 w 696"/>
                  <a:gd name="T85" fmla="*/ 525 h 1417"/>
                  <a:gd name="T86" fmla="*/ 153 w 696"/>
                  <a:gd name="T87" fmla="*/ 552 h 1417"/>
                  <a:gd name="T88" fmla="*/ 198 w 696"/>
                  <a:gd name="T89" fmla="*/ 610 h 1417"/>
                  <a:gd name="T90" fmla="*/ 175 w 696"/>
                  <a:gd name="T91" fmla="*/ 711 h 1417"/>
                  <a:gd name="T92" fmla="*/ 135 w 696"/>
                  <a:gd name="T93" fmla="*/ 1007 h 1417"/>
                  <a:gd name="T94" fmla="*/ 119 w 696"/>
                  <a:gd name="T95" fmla="*/ 1141 h 1417"/>
                  <a:gd name="T96" fmla="*/ 82 w 696"/>
                  <a:gd name="T97" fmla="*/ 1286 h 1417"/>
                  <a:gd name="T98" fmla="*/ 17 w 696"/>
                  <a:gd name="T99" fmla="*/ 1360 h 1417"/>
                  <a:gd name="T100" fmla="*/ 481 w 696"/>
                  <a:gd name="T101" fmla="*/ 488 h 1417"/>
                  <a:gd name="T102" fmla="*/ 561 w 696"/>
                  <a:gd name="T103" fmla="*/ 423 h 1417"/>
                  <a:gd name="T104" fmla="*/ 573 w 696"/>
                  <a:gd name="T105" fmla="*/ 457 h 1417"/>
                  <a:gd name="T106" fmla="*/ 522 w 696"/>
                  <a:gd name="T107" fmla="*/ 493 h 1417"/>
                  <a:gd name="T108" fmla="*/ 497 w 696"/>
                  <a:gd name="T109" fmla="*/ 513 h 1417"/>
                  <a:gd name="T110" fmla="*/ 473 w 696"/>
                  <a:gd name="T111" fmla="*/ 516 h 1417"/>
                  <a:gd name="T112" fmla="*/ 173 w 696"/>
                  <a:gd name="T113" fmla="*/ 496 h 1417"/>
                  <a:gd name="T114" fmla="*/ 124 w 696"/>
                  <a:gd name="T115" fmla="*/ 447 h 1417"/>
                  <a:gd name="T116" fmla="*/ 95 w 696"/>
                  <a:gd name="T117" fmla="*/ 388 h 1417"/>
                  <a:gd name="T118" fmla="*/ 145 w 696"/>
                  <a:gd name="T119" fmla="*/ 378 h 1417"/>
                  <a:gd name="T120" fmla="*/ 200 w 696"/>
                  <a:gd name="T121" fmla="*/ 498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6" h="1417">
                    <a:moveTo>
                      <a:pt x="22" y="1395"/>
                    </a:moveTo>
                    <a:cubicBezTo>
                      <a:pt x="44" y="1399"/>
                      <a:pt x="80" y="1402"/>
                      <a:pt x="92" y="1391"/>
                    </a:cubicBezTo>
                    <a:cubicBezTo>
                      <a:pt x="105" y="1380"/>
                      <a:pt x="128" y="1369"/>
                      <a:pt x="144" y="1365"/>
                    </a:cubicBezTo>
                    <a:cubicBezTo>
                      <a:pt x="160" y="1361"/>
                      <a:pt x="199" y="1352"/>
                      <a:pt x="189" y="1337"/>
                    </a:cubicBezTo>
                    <a:cubicBezTo>
                      <a:pt x="179" y="1322"/>
                      <a:pt x="187" y="1319"/>
                      <a:pt x="187" y="1309"/>
                    </a:cubicBezTo>
                    <a:cubicBezTo>
                      <a:pt x="187" y="1299"/>
                      <a:pt x="201" y="1303"/>
                      <a:pt x="197" y="1283"/>
                    </a:cubicBezTo>
                    <a:cubicBezTo>
                      <a:pt x="194" y="1263"/>
                      <a:pt x="210" y="1266"/>
                      <a:pt x="206" y="1245"/>
                    </a:cubicBezTo>
                    <a:cubicBezTo>
                      <a:pt x="201" y="1224"/>
                      <a:pt x="213" y="1206"/>
                      <a:pt x="213" y="1191"/>
                    </a:cubicBezTo>
                    <a:cubicBezTo>
                      <a:pt x="213" y="1175"/>
                      <a:pt x="216" y="1148"/>
                      <a:pt x="220" y="1131"/>
                    </a:cubicBezTo>
                    <a:cubicBezTo>
                      <a:pt x="224" y="1113"/>
                      <a:pt x="228" y="1098"/>
                      <a:pt x="228" y="1084"/>
                    </a:cubicBezTo>
                    <a:cubicBezTo>
                      <a:pt x="228" y="1071"/>
                      <a:pt x="233" y="1059"/>
                      <a:pt x="237" y="1046"/>
                    </a:cubicBezTo>
                    <a:cubicBezTo>
                      <a:pt x="240" y="1034"/>
                      <a:pt x="273" y="921"/>
                      <a:pt x="281" y="894"/>
                    </a:cubicBezTo>
                    <a:cubicBezTo>
                      <a:pt x="288" y="867"/>
                      <a:pt x="311" y="811"/>
                      <a:pt x="317" y="810"/>
                    </a:cubicBezTo>
                    <a:cubicBezTo>
                      <a:pt x="323" y="808"/>
                      <a:pt x="316" y="812"/>
                      <a:pt x="322" y="834"/>
                    </a:cubicBezTo>
                    <a:cubicBezTo>
                      <a:pt x="328" y="856"/>
                      <a:pt x="336" y="903"/>
                      <a:pt x="336" y="925"/>
                    </a:cubicBezTo>
                    <a:cubicBezTo>
                      <a:pt x="336" y="946"/>
                      <a:pt x="330" y="985"/>
                      <a:pt x="340" y="1012"/>
                    </a:cubicBezTo>
                    <a:cubicBezTo>
                      <a:pt x="350" y="1040"/>
                      <a:pt x="352" y="1069"/>
                      <a:pt x="350" y="1090"/>
                    </a:cubicBezTo>
                    <a:cubicBezTo>
                      <a:pt x="348" y="1111"/>
                      <a:pt x="343" y="1115"/>
                      <a:pt x="343" y="1138"/>
                    </a:cubicBezTo>
                    <a:cubicBezTo>
                      <a:pt x="343" y="1162"/>
                      <a:pt x="332" y="1208"/>
                      <a:pt x="332" y="1227"/>
                    </a:cubicBezTo>
                    <a:cubicBezTo>
                      <a:pt x="332" y="1246"/>
                      <a:pt x="326" y="1256"/>
                      <a:pt x="332" y="1268"/>
                    </a:cubicBezTo>
                    <a:cubicBezTo>
                      <a:pt x="337" y="1281"/>
                      <a:pt x="344" y="1287"/>
                      <a:pt x="343" y="1295"/>
                    </a:cubicBezTo>
                    <a:cubicBezTo>
                      <a:pt x="341" y="1304"/>
                      <a:pt x="340" y="1327"/>
                      <a:pt x="340" y="1334"/>
                    </a:cubicBezTo>
                    <a:cubicBezTo>
                      <a:pt x="340" y="1342"/>
                      <a:pt x="348" y="1350"/>
                      <a:pt x="348" y="1350"/>
                    </a:cubicBezTo>
                    <a:cubicBezTo>
                      <a:pt x="348" y="1350"/>
                      <a:pt x="353" y="1390"/>
                      <a:pt x="356" y="1400"/>
                    </a:cubicBezTo>
                    <a:cubicBezTo>
                      <a:pt x="359" y="1410"/>
                      <a:pt x="376" y="1417"/>
                      <a:pt x="397" y="1413"/>
                    </a:cubicBezTo>
                    <a:cubicBezTo>
                      <a:pt x="419" y="1409"/>
                      <a:pt x="440" y="1399"/>
                      <a:pt x="440" y="1382"/>
                    </a:cubicBezTo>
                    <a:cubicBezTo>
                      <a:pt x="440" y="1365"/>
                      <a:pt x="419" y="1334"/>
                      <a:pt x="419" y="1334"/>
                    </a:cubicBezTo>
                    <a:cubicBezTo>
                      <a:pt x="419" y="1334"/>
                      <a:pt x="423" y="1334"/>
                      <a:pt x="423" y="1312"/>
                    </a:cubicBezTo>
                    <a:cubicBezTo>
                      <a:pt x="423" y="1290"/>
                      <a:pt x="425" y="1296"/>
                      <a:pt x="422" y="1274"/>
                    </a:cubicBezTo>
                    <a:cubicBezTo>
                      <a:pt x="419" y="1252"/>
                      <a:pt x="437" y="1235"/>
                      <a:pt x="437" y="1226"/>
                    </a:cubicBezTo>
                    <a:cubicBezTo>
                      <a:pt x="437" y="1218"/>
                      <a:pt x="439" y="1201"/>
                      <a:pt x="437" y="1183"/>
                    </a:cubicBezTo>
                    <a:cubicBezTo>
                      <a:pt x="435" y="1165"/>
                      <a:pt x="441" y="1138"/>
                      <a:pt x="442" y="1095"/>
                    </a:cubicBezTo>
                    <a:cubicBezTo>
                      <a:pt x="443" y="1052"/>
                      <a:pt x="447" y="1057"/>
                      <a:pt x="451" y="1031"/>
                    </a:cubicBezTo>
                    <a:cubicBezTo>
                      <a:pt x="454" y="1005"/>
                      <a:pt x="452" y="958"/>
                      <a:pt x="452" y="932"/>
                    </a:cubicBezTo>
                    <a:cubicBezTo>
                      <a:pt x="452" y="906"/>
                      <a:pt x="475" y="823"/>
                      <a:pt x="475" y="807"/>
                    </a:cubicBezTo>
                    <a:cubicBezTo>
                      <a:pt x="475" y="791"/>
                      <a:pt x="484" y="728"/>
                      <a:pt x="478" y="697"/>
                    </a:cubicBezTo>
                    <a:cubicBezTo>
                      <a:pt x="471" y="666"/>
                      <a:pt x="463" y="658"/>
                      <a:pt x="463" y="658"/>
                    </a:cubicBezTo>
                    <a:cubicBezTo>
                      <a:pt x="463" y="658"/>
                      <a:pt x="469" y="650"/>
                      <a:pt x="469" y="642"/>
                    </a:cubicBezTo>
                    <a:cubicBezTo>
                      <a:pt x="469" y="634"/>
                      <a:pt x="474" y="614"/>
                      <a:pt x="472" y="605"/>
                    </a:cubicBezTo>
                    <a:cubicBezTo>
                      <a:pt x="470" y="597"/>
                      <a:pt x="470" y="593"/>
                      <a:pt x="470" y="593"/>
                    </a:cubicBezTo>
                    <a:cubicBezTo>
                      <a:pt x="470" y="593"/>
                      <a:pt x="478" y="596"/>
                      <a:pt x="487" y="591"/>
                    </a:cubicBezTo>
                    <a:cubicBezTo>
                      <a:pt x="497" y="586"/>
                      <a:pt x="527" y="561"/>
                      <a:pt x="527" y="561"/>
                    </a:cubicBezTo>
                    <a:cubicBezTo>
                      <a:pt x="532" y="569"/>
                      <a:pt x="532" y="569"/>
                      <a:pt x="532" y="569"/>
                    </a:cubicBezTo>
                    <a:cubicBezTo>
                      <a:pt x="552" y="555"/>
                      <a:pt x="552" y="555"/>
                      <a:pt x="552" y="555"/>
                    </a:cubicBezTo>
                    <a:cubicBezTo>
                      <a:pt x="552" y="555"/>
                      <a:pt x="565" y="555"/>
                      <a:pt x="580" y="547"/>
                    </a:cubicBezTo>
                    <a:cubicBezTo>
                      <a:pt x="596" y="538"/>
                      <a:pt x="656" y="484"/>
                      <a:pt x="665" y="473"/>
                    </a:cubicBezTo>
                    <a:cubicBezTo>
                      <a:pt x="674" y="462"/>
                      <a:pt x="696" y="423"/>
                      <a:pt x="689" y="402"/>
                    </a:cubicBezTo>
                    <a:cubicBezTo>
                      <a:pt x="681" y="382"/>
                      <a:pt x="643" y="346"/>
                      <a:pt x="630" y="333"/>
                    </a:cubicBezTo>
                    <a:cubicBezTo>
                      <a:pt x="617" y="321"/>
                      <a:pt x="581" y="302"/>
                      <a:pt x="570" y="288"/>
                    </a:cubicBezTo>
                    <a:cubicBezTo>
                      <a:pt x="559" y="273"/>
                      <a:pt x="556" y="268"/>
                      <a:pt x="539" y="262"/>
                    </a:cubicBezTo>
                    <a:cubicBezTo>
                      <a:pt x="523" y="256"/>
                      <a:pt x="480" y="238"/>
                      <a:pt x="468" y="233"/>
                    </a:cubicBezTo>
                    <a:cubicBezTo>
                      <a:pt x="455" y="228"/>
                      <a:pt x="449" y="226"/>
                      <a:pt x="439" y="223"/>
                    </a:cubicBezTo>
                    <a:cubicBezTo>
                      <a:pt x="430" y="219"/>
                      <a:pt x="417" y="214"/>
                      <a:pt x="417" y="214"/>
                    </a:cubicBezTo>
                    <a:cubicBezTo>
                      <a:pt x="410" y="208"/>
                      <a:pt x="410" y="208"/>
                      <a:pt x="410" y="208"/>
                    </a:cubicBezTo>
                    <a:cubicBezTo>
                      <a:pt x="410" y="208"/>
                      <a:pt x="407" y="205"/>
                      <a:pt x="408" y="199"/>
                    </a:cubicBezTo>
                    <a:cubicBezTo>
                      <a:pt x="409" y="194"/>
                      <a:pt x="409" y="189"/>
                      <a:pt x="409" y="189"/>
                    </a:cubicBezTo>
                    <a:cubicBezTo>
                      <a:pt x="409" y="189"/>
                      <a:pt x="410" y="194"/>
                      <a:pt x="409" y="197"/>
                    </a:cubicBezTo>
                    <a:cubicBezTo>
                      <a:pt x="409" y="200"/>
                      <a:pt x="409" y="200"/>
                      <a:pt x="409" y="200"/>
                    </a:cubicBezTo>
                    <a:cubicBezTo>
                      <a:pt x="409" y="200"/>
                      <a:pt x="412" y="195"/>
                      <a:pt x="412" y="192"/>
                    </a:cubicBezTo>
                    <a:cubicBezTo>
                      <a:pt x="412" y="193"/>
                      <a:pt x="412" y="195"/>
                      <a:pt x="412" y="195"/>
                    </a:cubicBezTo>
                    <a:cubicBezTo>
                      <a:pt x="412" y="195"/>
                      <a:pt x="416" y="190"/>
                      <a:pt x="415" y="186"/>
                    </a:cubicBezTo>
                    <a:cubicBezTo>
                      <a:pt x="414" y="183"/>
                      <a:pt x="416" y="189"/>
                      <a:pt x="417" y="190"/>
                    </a:cubicBezTo>
                    <a:cubicBezTo>
                      <a:pt x="417" y="190"/>
                      <a:pt x="417" y="189"/>
                      <a:pt x="417" y="183"/>
                    </a:cubicBezTo>
                    <a:cubicBezTo>
                      <a:pt x="417" y="176"/>
                      <a:pt x="418" y="171"/>
                      <a:pt x="418" y="171"/>
                    </a:cubicBezTo>
                    <a:cubicBezTo>
                      <a:pt x="419" y="181"/>
                      <a:pt x="419" y="181"/>
                      <a:pt x="419" y="181"/>
                    </a:cubicBezTo>
                    <a:cubicBezTo>
                      <a:pt x="419" y="181"/>
                      <a:pt x="421" y="177"/>
                      <a:pt x="421" y="172"/>
                    </a:cubicBezTo>
                    <a:cubicBezTo>
                      <a:pt x="421" y="166"/>
                      <a:pt x="422" y="161"/>
                      <a:pt x="422" y="161"/>
                    </a:cubicBezTo>
                    <a:cubicBezTo>
                      <a:pt x="423" y="169"/>
                      <a:pt x="423" y="169"/>
                      <a:pt x="423" y="169"/>
                    </a:cubicBezTo>
                    <a:cubicBezTo>
                      <a:pt x="423" y="169"/>
                      <a:pt x="424" y="161"/>
                      <a:pt x="424" y="159"/>
                    </a:cubicBezTo>
                    <a:cubicBezTo>
                      <a:pt x="424" y="157"/>
                      <a:pt x="431" y="164"/>
                      <a:pt x="432" y="160"/>
                    </a:cubicBezTo>
                    <a:cubicBezTo>
                      <a:pt x="433" y="156"/>
                      <a:pt x="437" y="130"/>
                      <a:pt x="437" y="123"/>
                    </a:cubicBezTo>
                    <a:cubicBezTo>
                      <a:pt x="437" y="116"/>
                      <a:pt x="437" y="115"/>
                      <a:pt x="435" y="114"/>
                    </a:cubicBezTo>
                    <a:cubicBezTo>
                      <a:pt x="433" y="113"/>
                      <a:pt x="431" y="112"/>
                      <a:pt x="431" y="112"/>
                    </a:cubicBezTo>
                    <a:cubicBezTo>
                      <a:pt x="436" y="111"/>
                      <a:pt x="436" y="111"/>
                      <a:pt x="436" y="111"/>
                    </a:cubicBezTo>
                    <a:cubicBezTo>
                      <a:pt x="436" y="111"/>
                      <a:pt x="432" y="110"/>
                      <a:pt x="432" y="109"/>
                    </a:cubicBezTo>
                    <a:cubicBezTo>
                      <a:pt x="432" y="107"/>
                      <a:pt x="433" y="105"/>
                      <a:pt x="434" y="101"/>
                    </a:cubicBezTo>
                    <a:cubicBezTo>
                      <a:pt x="434" y="97"/>
                      <a:pt x="434" y="104"/>
                      <a:pt x="434" y="107"/>
                    </a:cubicBezTo>
                    <a:cubicBezTo>
                      <a:pt x="435" y="105"/>
                      <a:pt x="436" y="100"/>
                      <a:pt x="436" y="94"/>
                    </a:cubicBezTo>
                    <a:cubicBezTo>
                      <a:pt x="436" y="90"/>
                      <a:pt x="436" y="86"/>
                      <a:pt x="436" y="83"/>
                    </a:cubicBezTo>
                    <a:cubicBezTo>
                      <a:pt x="436" y="87"/>
                      <a:pt x="438" y="91"/>
                      <a:pt x="440" y="93"/>
                    </a:cubicBezTo>
                    <a:cubicBezTo>
                      <a:pt x="444" y="96"/>
                      <a:pt x="450" y="101"/>
                      <a:pt x="450" y="101"/>
                    </a:cubicBezTo>
                    <a:cubicBezTo>
                      <a:pt x="450" y="101"/>
                      <a:pt x="441" y="89"/>
                      <a:pt x="440" y="85"/>
                    </a:cubicBezTo>
                    <a:cubicBezTo>
                      <a:pt x="439" y="82"/>
                      <a:pt x="445" y="89"/>
                      <a:pt x="445" y="90"/>
                    </a:cubicBezTo>
                    <a:cubicBezTo>
                      <a:pt x="445" y="92"/>
                      <a:pt x="445" y="85"/>
                      <a:pt x="442" y="79"/>
                    </a:cubicBezTo>
                    <a:cubicBezTo>
                      <a:pt x="439" y="74"/>
                      <a:pt x="449" y="77"/>
                      <a:pt x="449" y="77"/>
                    </a:cubicBezTo>
                    <a:cubicBezTo>
                      <a:pt x="449" y="77"/>
                      <a:pt x="441" y="75"/>
                      <a:pt x="439" y="72"/>
                    </a:cubicBezTo>
                    <a:cubicBezTo>
                      <a:pt x="437" y="68"/>
                      <a:pt x="436" y="55"/>
                      <a:pt x="434" y="51"/>
                    </a:cubicBezTo>
                    <a:cubicBezTo>
                      <a:pt x="431" y="47"/>
                      <a:pt x="438" y="55"/>
                      <a:pt x="438" y="55"/>
                    </a:cubicBezTo>
                    <a:cubicBezTo>
                      <a:pt x="438" y="55"/>
                      <a:pt x="437" y="46"/>
                      <a:pt x="430" y="38"/>
                    </a:cubicBezTo>
                    <a:cubicBezTo>
                      <a:pt x="423" y="30"/>
                      <a:pt x="418" y="21"/>
                      <a:pt x="412" y="17"/>
                    </a:cubicBezTo>
                    <a:cubicBezTo>
                      <a:pt x="406" y="14"/>
                      <a:pt x="412" y="14"/>
                      <a:pt x="412" y="14"/>
                    </a:cubicBezTo>
                    <a:cubicBezTo>
                      <a:pt x="412" y="14"/>
                      <a:pt x="403" y="9"/>
                      <a:pt x="398" y="9"/>
                    </a:cubicBezTo>
                    <a:cubicBezTo>
                      <a:pt x="392" y="9"/>
                      <a:pt x="397" y="7"/>
                      <a:pt x="397" y="7"/>
                    </a:cubicBezTo>
                    <a:cubicBezTo>
                      <a:pt x="397" y="7"/>
                      <a:pt x="388" y="3"/>
                      <a:pt x="382" y="3"/>
                    </a:cubicBezTo>
                    <a:cubicBezTo>
                      <a:pt x="377" y="3"/>
                      <a:pt x="377" y="6"/>
                      <a:pt x="373" y="4"/>
                    </a:cubicBezTo>
                    <a:cubicBezTo>
                      <a:pt x="369" y="1"/>
                      <a:pt x="363" y="0"/>
                      <a:pt x="363" y="0"/>
                    </a:cubicBezTo>
                    <a:cubicBezTo>
                      <a:pt x="365" y="4"/>
                      <a:pt x="365" y="4"/>
                      <a:pt x="365" y="4"/>
                    </a:cubicBezTo>
                    <a:cubicBezTo>
                      <a:pt x="365" y="4"/>
                      <a:pt x="354" y="4"/>
                      <a:pt x="350" y="3"/>
                    </a:cubicBezTo>
                    <a:cubicBezTo>
                      <a:pt x="345" y="2"/>
                      <a:pt x="337" y="3"/>
                      <a:pt x="337" y="3"/>
                    </a:cubicBezTo>
                    <a:cubicBezTo>
                      <a:pt x="343" y="5"/>
                      <a:pt x="343" y="5"/>
                      <a:pt x="343" y="5"/>
                    </a:cubicBezTo>
                    <a:cubicBezTo>
                      <a:pt x="343" y="5"/>
                      <a:pt x="328" y="7"/>
                      <a:pt x="325" y="8"/>
                    </a:cubicBezTo>
                    <a:cubicBezTo>
                      <a:pt x="321" y="9"/>
                      <a:pt x="312" y="13"/>
                      <a:pt x="312" y="13"/>
                    </a:cubicBezTo>
                    <a:cubicBezTo>
                      <a:pt x="317" y="15"/>
                      <a:pt x="317" y="15"/>
                      <a:pt x="317" y="15"/>
                    </a:cubicBezTo>
                    <a:cubicBezTo>
                      <a:pt x="317" y="15"/>
                      <a:pt x="305" y="20"/>
                      <a:pt x="302" y="23"/>
                    </a:cubicBezTo>
                    <a:cubicBezTo>
                      <a:pt x="300" y="25"/>
                      <a:pt x="294" y="29"/>
                      <a:pt x="294" y="29"/>
                    </a:cubicBezTo>
                    <a:cubicBezTo>
                      <a:pt x="299" y="29"/>
                      <a:pt x="299" y="29"/>
                      <a:pt x="299" y="29"/>
                    </a:cubicBezTo>
                    <a:cubicBezTo>
                      <a:pt x="299" y="29"/>
                      <a:pt x="291" y="39"/>
                      <a:pt x="289" y="47"/>
                    </a:cubicBezTo>
                    <a:cubicBezTo>
                      <a:pt x="286" y="56"/>
                      <a:pt x="278" y="63"/>
                      <a:pt x="278" y="63"/>
                    </a:cubicBezTo>
                    <a:cubicBezTo>
                      <a:pt x="285" y="58"/>
                      <a:pt x="285" y="58"/>
                      <a:pt x="285" y="58"/>
                    </a:cubicBezTo>
                    <a:cubicBezTo>
                      <a:pt x="285" y="58"/>
                      <a:pt x="276" y="66"/>
                      <a:pt x="277" y="71"/>
                    </a:cubicBezTo>
                    <a:cubicBezTo>
                      <a:pt x="277" y="76"/>
                      <a:pt x="273" y="85"/>
                      <a:pt x="271" y="87"/>
                    </a:cubicBezTo>
                    <a:cubicBezTo>
                      <a:pt x="274" y="85"/>
                      <a:pt x="282" y="80"/>
                      <a:pt x="283" y="78"/>
                    </a:cubicBezTo>
                    <a:cubicBezTo>
                      <a:pt x="284" y="76"/>
                      <a:pt x="279" y="89"/>
                      <a:pt x="278" y="93"/>
                    </a:cubicBezTo>
                    <a:cubicBezTo>
                      <a:pt x="277" y="96"/>
                      <a:pt x="274" y="99"/>
                      <a:pt x="274" y="99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0" y="96"/>
                      <a:pt x="284" y="105"/>
                      <a:pt x="284" y="107"/>
                    </a:cubicBezTo>
                    <a:cubicBezTo>
                      <a:pt x="284" y="109"/>
                      <a:pt x="280" y="104"/>
                      <a:pt x="279" y="113"/>
                    </a:cubicBezTo>
                    <a:cubicBezTo>
                      <a:pt x="277" y="121"/>
                      <a:pt x="281" y="145"/>
                      <a:pt x="283" y="150"/>
                    </a:cubicBezTo>
                    <a:cubicBezTo>
                      <a:pt x="285" y="155"/>
                      <a:pt x="288" y="159"/>
                      <a:pt x="291" y="159"/>
                    </a:cubicBezTo>
                    <a:cubicBezTo>
                      <a:pt x="294" y="159"/>
                      <a:pt x="296" y="156"/>
                      <a:pt x="296" y="156"/>
                    </a:cubicBezTo>
                    <a:cubicBezTo>
                      <a:pt x="296" y="156"/>
                      <a:pt x="299" y="158"/>
                      <a:pt x="300" y="160"/>
                    </a:cubicBezTo>
                    <a:cubicBezTo>
                      <a:pt x="300" y="162"/>
                      <a:pt x="305" y="179"/>
                      <a:pt x="303" y="183"/>
                    </a:cubicBezTo>
                    <a:cubicBezTo>
                      <a:pt x="302" y="187"/>
                      <a:pt x="299" y="188"/>
                      <a:pt x="292" y="197"/>
                    </a:cubicBezTo>
                    <a:cubicBezTo>
                      <a:pt x="286" y="206"/>
                      <a:pt x="265" y="208"/>
                      <a:pt x="245" y="212"/>
                    </a:cubicBezTo>
                    <a:cubicBezTo>
                      <a:pt x="224" y="217"/>
                      <a:pt x="180" y="229"/>
                      <a:pt x="169" y="233"/>
                    </a:cubicBezTo>
                    <a:cubicBezTo>
                      <a:pt x="157" y="237"/>
                      <a:pt x="119" y="266"/>
                      <a:pt x="89" y="280"/>
                    </a:cubicBezTo>
                    <a:cubicBezTo>
                      <a:pt x="59" y="295"/>
                      <a:pt x="14" y="342"/>
                      <a:pt x="12" y="358"/>
                    </a:cubicBezTo>
                    <a:cubicBezTo>
                      <a:pt x="10" y="374"/>
                      <a:pt x="20" y="429"/>
                      <a:pt x="47" y="467"/>
                    </a:cubicBezTo>
                    <a:cubicBezTo>
                      <a:pt x="74" y="506"/>
                      <a:pt x="98" y="520"/>
                      <a:pt x="107" y="525"/>
                    </a:cubicBezTo>
                    <a:cubicBezTo>
                      <a:pt x="115" y="530"/>
                      <a:pt x="132" y="540"/>
                      <a:pt x="132" y="540"/>
                    </a:cubicBezTo>
                    <a:cubicBezTo>
                      <a:pt x="147" y="553"/>
                      <a:pt x="147" y="553"/>
                      <a:pt x="147" y="553"/>
                    </a:cubicBezTo>
                    <a:cubicBezTo>
                      <a:pt x="153" y="552"/>
                      <a:pt x="153" y="552"/>
                      <a:pt x="153" y="552"/>
                    </a:cubicBezTo>
                    <a:cubicBezTo>
                      <a:pt x="153" y="552"/>
                      <a:pt x="177" y="576"/>
                      <a:pt x="180" y="577"/>
                    </a:cubicBezTo>
                    <a:cubicBezTo>
                      <a:pt x="183" y="578"/>
                      <a:pt x="199" y="578"/>
                      <a:pt x="199" y="578"/>
                    </a:cubicBezTo>
                    <a:cubicBezTo>
                      <a:pt x="199" y="578"/>
                      <a:pt x="198" y="599"/>
                      <a:pt x="198" y="610"/>
                    </a:cubicBezTo>
                    <a:cubicBezTo>
                      <a:pt x="199" y="621"/>
                      <a:pt x="199" y="629"/>
                      <a:pt x="199" y="629"/>
                    </a:cubicBezTo>
                    <a:cubicBezTo>
                      <a:pt x="199" y="629"/>
                      <a:pt x="195" y="625"/>
                      <a:pt x="193" y="632"/>
                    </a:cubicBezTo>
                    <a:cubicBezTo>
                      <a:pt x="191" y="639"/>
                      <a:pt x="179" y="687"/>
                      <a:pt x="175" y="711"/>
                    </a:cubicBezTo>
                    <a:cubicBezTo>
                      <a:pt x="172" y="734"/>
                      <a:pt x="154" y="796"/>
                      <a:pt x="153" y="815"/>
                    </a:cubicBezTo>
                    <a:cubicBezTo>
                      <a:pt x="152" y="835"/>
                      <a:pt x="139" y="932"/>
                      <a:pt x="139" y="956"/>
                    </a:cubicBezTo>
                    <a:cubicBezTo>
                      <a:pt x="139" y="979"/>
                      <a:pt x="135" y="995"/>
                      <a:pt x="135" y="1007"/>
                    </a:cubicBezTo>
                    <a:cubicBezTo>
                      <a:pt x="134" y="1019"/>
                      <a:pt x="147" y="1023"/>
                      <a:pt x="137" y="1033"/>
                    </a:cubicBezTo>
                    <a:cubicBezTo>
                      <a:pt x="127" y="1042"/>
                      <a:pt x="120" y="1051"/>
                      <a:pt x="120" y="1054"/>
                    </a:cubicBezTo>
                    <a:cubicBezTo>
                      <a:pt x="120" y="1056"/>
                      <a:pt x="119" y="1119"/>
                      <a:pt x="119" y="1141"/>
                    </a:cubicBezTo>
                    <a:cubicBezTo>
                      <a:pt x="118" y="1163"/>
                      <a:pt x="110" y="1192"/>
                      <a:pt x="103" y="1203"/>
                    </a:cubicBezTo>
                    <a:cubicBezTo>
                      <a:pt x="97" y="1214"/>
                      <a:pt x="87" y="1251"/>
                      <a:pt x="87" y="1263"/>
                    </a:cubicBezTo>
                    <a:cubicBezTo>
                      <a:pt x="87" y="1276"/>
                      <a:pt x="90" y="1278"/>
                      <a:pt x="82" y="1286"/>
                    </a:cubicBezTo>
                    <a:cubicBezTo>
                      <a:pt x="75" y="1295"/>
                      <a:pt x="70" y="1304"/>
                      <a:pt x="70" y="1308"/>
                    </a:cubicBezTo>
                    <a:cubicBezTo>
                      <a:pt x="70" y="1312"/>
                      <a:pt x="70" y="1329"/>
                      <a:pt x="57" y="1334"/>
                    </a:cubicBezTo>
                    <a:cubicBezTo>
                      <a:pt x="44" y="1339"/>
                      <a:pt x="24" y="1350"/>
                      <a:pt x="17" y="1360"/>
                    </a:cubicBezTo>
                    <a:cubicBezTo>
                      <a:pt x="10" y="1369"/>
                      <a:pt x="0" y="1391"/>
                      <a:pt x="22" y="1395"/>
                    </a:cubicBezTo>
                    <a:close/>
                    <a:moveTo>
                      <a:pt x="473" y="516"/>
                    </a:moveTo>
                    <a:cubicBezTo>
                      <a:pt x="473" y="516"/>
                      <a:pt x="475" y="498"/>
                      <a:pt x="481" y="488"/>
                    </a:cubicBezTo>
                    <a:cubicBezTo>
                      <a:pt x="487" y="477"/>
                      <a:pt x="500" y="461"/>
                      <a:pt x="505" y="452"/>
                    </a:cubicBezTo>
                    <a:cubicBezTo>
                      <a:pt x="510" y="443"/>
                      <a:pt x="520" y="433"/>
                      <a:pt x="530" y="429"/>
                    </a:cubicBezTo>
                    <a:cubicBezTo>
                      <a:pt x="540" y="425"/>
                      <a:pt x="553" y="421"/>
                      <a:pt x="561" y="423"/>
                    </a:cubicBezTo>
                    <a:cubicBezTo>
                      <a:pt x="570" y="426"/>
                      <a:pt x="583" y="431"/>
                      <a:pt x="585" y="432"/>
                    </a:cubicBezTo>
                    <a:cubicBezTo>
                      <a:pt x="587" y="433"/>
                      <a:pt x="587" y="435"/>
                      <a:pt x="581" y="440"/>
                    </a:cubicBezTo>
                    <a:cubicBezTo>
                      <a:pt x="575" y="445"/>
                      <a:pt x="576" y="446"/>
                      <a:pt x="573" y="457"/>
                    </a:cubicBezTo>
                    <a:cubicBezTo>
                      <a:pt x="569" y="468"/>
                      <a:pt x="572" y="461"/>
                      <a:pt x="558" y="473"/>
                    </a:cubicBezTo>
                    <a:cubicBezTo>
                      <a:pt x="544" y="485"/>
                      <a:pt x="541" y="479"/>
                      <a:pt x="535" y="481"/>
                    </a:cubicBezTo>
                    <a:cubicBezTo>
                      <a:pt x="529" y="483"/>
                      <a:pt x="527" y="486"/>
                      <a:pt x="522" y="493"/>
                    </a:cubicBezTo>
                    <a:cubicBezTo>
                      <a:pt x="517" y="501"/>
                      <a:pt x="520" y="497"/>
                      <a:pt x="517" y="501"/>
                    </a:cubicBezTo>
                    <a:cubicBezTo>
                      <a:pt x="514" y="506"/>
                      <a:pt x="511" y="507"/>
                      <a:pt x="504" y="510"/>
                    </a:cubicBezTo>
                    <a:cubicBezTo>
                      <a:pt x="497" y="513"/>
                      <a:pt x="497" y="513"/>
                      <a:pt x="497" y="513"/>
                    </a:cubicBezTo>
                    <a:cubicBezTo>
                      <a:pt x="500" y="520"/>
                      <a:pt x="500" y="520"/>
                      <a:pt x="500" y="520"/>
                    </a:cubicBezTo>
                    <a:cubicBezTo>
                      <a:pt x="500" y="520"/>
                      <a:pt x="500" y="520"/>
                      <a:pt x="494" y="523"/>
                    </a:cubicBezTo>
                    <a:cubicBezTo>
                      <a:pt x="489" y="526"/>
                      <a:pt x="473" y="516"/>
                      <a:pt x="473" y="516"/>
                    </a:cubicBezTo>
                    <a:close/>
                    <a:moveTo>
                      <a:pt x="200" y="498"/>
                    </a:moveTo>
                    <a:cubicBezTo>
                      <a:pt x="200" y="498"/>
                      <a:pt x="193" y="503"/>
                      <a:pt x="186" y="502"/>
                    </a:cubicBezTo>
                    <a:cubicBezTo>
                      <a:pt x="180" y="502"/>
                      <a:pt x="173" y="496"/>
                      <a:pt x="173" y="496"/>
                    </a:cubicBezTo>
                    <a:cubicBezTo>
                      <a:pt x="173" y="496"/>
                      <a:pt x="160" y="490"/>
                      <a:pt x="159" y="486"/>
                    </a:cubicBezTo>
                    <a:cubicBezTo>
                      <a:pt x="159" y="482"/>
                      <a:pt x="149" y="470"/>
                      <a:pt x="144" y="466"/>
                    </a:cubicBezTo>
                    <a:cubicBezTo>
                      <a:pt x="138" y="462"/>
                      <a:pt x="125" y="453"/>
                      <a:pt x="124" y="447"/>
                    </a:cubicBezTo>
                    <a:cubicBezTo>
                      <a:pt x="124" y="441"/>
                      <a:pt x="124" y="434"/>
                      <a:pt x="114" y="427"/>
                    </a:cubicBezTo>
                    <a:cubicBezTo>
                      <a:pt x="105" y="420"/>
                      <a:pt x="109" y="413"/>
                      <a:pt x="111" y="403"/>
                    </a:cubicBezTo>
                    <a:cubicBezTo>
                      <a:pt x="112" y="392"/>
                      <a:pt x="101" y="392"/>
                      <a:pt x="95" y="388"/>
                    </a:cubicBezTo>
                    <a:cubicBezTo>
                      <a:pt x="88" y="383"/>
                      <a:pt x="101" y="387"/>
                      <a:pt x="110" y="385"/>
                    </a:cubicBezTo>
                    <a:cubicBezTo>
                      <a:pt x="118" y="383"/>
                      <a:pt x="127" y="375"/>
                      <a:pt x="129" y="373"/>
                    </a:cubicBezTo>
                    <a:cubicBezTo>
                      <a:pt x="130" y="370"/>
                      <a:pt x="134" y="374"/>
                      <a:pt x="145" y="378"/>
                    </a:cubicBezTo>
                    <a:cubicBezTo>
                      <a:pt x="156" y="382"/>
                      <a:pt x="194" y="427"/>
                      <a:pt x="202" y="445"/>
                    </a:cubicBezTo>
                    <a:cubicBezTo>
                      <a:pt x="211" y="464"/>
                      <a:pt x="207" y="482"/>
                      <a:pt x="206" y="487"/>
                    </a:cubicBezTo>
                    <a:cubicBezTo>
                      <a:pt x="204" y="492"/>
                      <a:pt x="207" y="500"/>
                      <a:pt x="200" y="49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3447572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3094054" y="2409479"/>
                <a:ext cx="0" cy="72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"/>
              <p:cNvSpPr>
                <a:spLocks noEditPoints="1"/>
              </p:cNvSpPr>
              <p:nvPr/>
            </p:nvSpPr>
            <p:spPr bwMode="auto">
              <a:xfrm>
                <a:off x="3108995" y="2741902"/>
                <a:ext cx="231509" cy="659188"/>
              </a:xfrm>
              <a:custGeom>
                <a:avLst/>
                <a:gdLst>
                  <a:gd name="T0" fmla="*/ 422 w 476"/>
                  <a:gd name="T1" fmla="*/ 1192 h 1352"/>
                  <a:gd name="T2" fmla="*/ 411 w 476"/>
                  <a:gd name="T3" fmla="*/ 928 h 1352"/>
                  <a:gd name="T4" fmla="*/ 416 w 476"/>
                  <a:gd name="T5" fmla="*/ 771 h 1352"/>
                  <a:gd name="T6" fmla="*/ 381 w 476"/>
                  <a:gd name="T7" fmla="*/ 520 h 1352"/>
                  <a:gd name="T8" fmla="*/ 415 w 476"/>
                  <a:gd name="T9" fmla="*/ 497 h 1352"/>
                  <a:gd name="T10" fmla="*/ 459 w 476"/>
                  <a:gd name="T11" fmla="*/ 422 h 1352"/>
                  <a:gd name="T12" fmla="*/ 447 w 476"/>
                  <a:gd name="T13" fmla="*/ 339 h 1352"/>
                  <a:gd name="T14" fmla="*/ 404 w 476"/>
                  <a:gd name="T15" fmla="*/ 236 h 1352"/>
                  <a:gd name="T16" fmla="*/ 395 w 476"/>
                  <a:gd name="T17" fmla="*/ 142 h 1352"/>
                  <a:gd name="T18" fmla="*/ 330 w 476"/>
                  <a:gd name="T19" fmla="*/ 8 h 1352"/>
                  <a:gd name="T20" fmla="*/ 221 w 476"/>
                  <a:gd name="T21" fmla="*/ 154 h 1352"/>
                  <a:gd name="T22" fmla="*/ 211 w 476"/>
                  <a:gd name="T23" fmla="*/ 169 h 1352"/>
                  <a:gd name="T24" fmla="*/ 191 w 476"/>
                  <a:gd name="T25" fmla="*/ 174 h 1352"/>
                  <a:gd name="T26" fmla="*/ 186 w 476"/>
                  <a:gd name="T27" fmla="*/ 177 h 1352"/>
                  <a:gd name="T28" fmla="*/ 154 w 476"/>
                  <a:gd name="T29" fmla="*/ 188 h 1352"/>
                  <a:gd name="T30" fmla="*/ 82 w 476"/>
                  <a:gd name="T31" fmla="*/ 255 h 1352"/>
                  <a:gd name="T32" fmla="*/ 18 w 476"/>
                  <a:gd name="T33" fmla="*/ 310 h 1352"/>
                  <a:gd name="T34" fmla="*/ 31 w 476"/>
                  <a:gd name="T35" fmla="*/ 443 h 1352"/>
                  <a:gd name="T36" fmla="*/ 102 w 476"/>
                  <a:gd name="T37" fmla="*/ 526 h 1352"/>
                  <a:gd name="T38" fmla="*/ 148 w 476"/>
                  <a:gd name="T39" fmla="*/ 555 h 1352"/>
                  <a:gd name="T40" fmla="*/ 140 w 476"/>
                  <a:gd name="T41" fmla="*/ 676 h 1352"/>
                  <a:gd name="T42" fmla="*/ 94 w 476"/>
                  <a:gd name="T43" fmla="*/ 914 h 1352"/>
                  <a:gd name="T44" fmla="*/ 56 w 476"/>
                  <a:gd name="T45" fmla="*/ 1141 h 1352"/>
                  <a:gd name="T46" fmla="*/ 40 w 476"/>
                  <a:gd name="T47" fmla="*/ 1261 h 1352"/>
                  <a:gd name="T48" fmla="*/ 59 w 476"/>
                  <a:gd name="T49" fmla="*/ 1349 h 1352"/>
                  <a:gd name="T50" fmla="*/ 93 w 476"/>
                  <a:gd name="T51" fmla="*/ 1255 h 1352"/>
                  <a:gd name="T52" fmla="*/ 96 w 476"/>
                  <a:gd name="T53" fmla="*/ 1173 h 1352"/>
                  <a:gd name="T54" fmla="*/ 167 w 476"/>
                  <a:gd name="T55" fmla="*/ 964 h 1352"/>
                  <a:gd name="T56" fmla="*/ 281 w 476"/>
                  <a:gd name="T57" fmla="*/ 919 h 1352"/>
                  <a:gd name="T58" fmla="*/ 346 w 476"/>
                  <a:gd name="T59" fmla="*/ 1004 h 1352"/>
                  <a:gd name="T60" fmla="*/ 383 w 476"/>
                  <a:gd name="T61" fmla="*/ 1205 h 1352"/>
                  <a:gd name="T62" fmla="*/ 384 w 476"/>
                  <a:gd name="T63" fmla="*/ 1289 h 1352"/>
                  <a:gd name="T64" fmla="*/ 409 w 476"/>
                  <a:gd name="T65" fmla="*/ 1312 h 1352"/>
                  <a:gd name="T66" fmla="*/ 149 w 476"/>
                  <a:gd name="T67" fmla="*/ 482 h 1352"/>
                  <a:gd name="T68" fmla="*/ 125 w 476"/>
                  <a:gd name="T69" fmla="*/ 484 h 1352"/>
                  <a:gd name="T70" fmla="*/ 96 w 476"/>
                  <a:gd name="T71" fmla="*/ 442 h 1352"/>
                  <a:gd name="T72" fmla="*/ 72 w 476"/>
                  <a:gd name="T73" fmla="*/ 387 h 1352"/>
                  <a:gd name="T74" fmla="*/ 73 w 476"/>
                  <a:gd name="T75" fmla="*/ 356 h 1352"/>
                  <a:gd name="T76" fmla="*/ 120 w 476"/>
                  <a:gd name="T77" fmla="*/ 324 h 1352"/>
                  <a:gd name="T78" fmla="*/ 154 w 476"/>
                  <a:gd name="T79" fmla="*/ 446 h 1352"/>
                  <a:gd name="T80" fmla="*/ 373 w 476"/>
                  <a:gd name="T81" fmla="*/ 446 h 1352"/>
                  <a:gd name="T82" fmla="*/ 363 w 476"/>
                  <a:gd name="T83" fmla="*/ 410 h 1352"/>
                  <a:gd name="T84" fmla="*/ 380 w 476"/>
                  <a:gd name="T85" fmla="*/ 359 h 1352"/>
                  <a:gd name="T86" fmla="*/ 404 w 476"/>
                  <a:gd name="T87" fmla="*/ 382 h 1352"/>
                  <a:gd name="T88" fmla="*/ 389 w 476"/>
                  <a:gd name="T89" fmla="*/ 460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6" h="1352">
                    <a:moveTo>
                      <a:pt x="456" y="1287"/>
                    </a:moveTo>
                    <a:cubicBezTo>
                      <a:pt x="450" y="1280"/>
                      <a:pt x="437" y="1246"/>
                      <a:pt x="430" y="1234"/>
                    </a:cubicBezTo>
                    <a:cubicBezTo>
                      <a:pt x="424" y="1222"/>
                      <a:pt x="424" y="1205"/>
                      <a:pt x="422" y="1192"/>
                    </a:cubicBezTo>
                    <a:cubicBezTo>
                      <a:pt x="419" y="1179"/>
                      <a:pt x="423" y="1138"/>
                      <a:pt x="424" y="1099"/>
                    </a:cubicBezTo>
                    <a:cubicBezTo>
                      <a:pt x="426" y="1060"/>
                      <a:pt x="424" y="1033"/>
                      <a:pt x="424" y="1012"/>
                    </a:cubicBezTo>
                    <a:cubicBezTo>
                      <a:pt x="424" y="990"/>
                      <a:pt x="415" y="943"/>
                      <a:pt x="411" y="928"/>
                    </a:cubicBezTo>
                    <a:cubicBezTo>
                      <a:pt x="408" y="913"/>
                      <a:pt x="409" y="880"/>
                      <a:pt x="409" y="880"/>
                    </a:cubicBezTo>
                    <a:cubicBezTo>
                      <a:pt x="409" y="880"/>
                      <a:pt x="409" y="880"/>
                      <a:pt x="412" y="872"/>
                    </a:cubicBezTo>
                    <a:cubicBezTo>
                      <a:pt x="415" y="864"/>
                      <a:pt x="416" y="805"/>
                      <a:pt x="416" y="771"/>
                    </a:cubicBezTo>
                    <a:cubicBezTo>
                      <a:pt x="416" y="737"/>
                      <a:pt x="417" y="667"/>
                      <a:pt x="416" y="640"/>
                    </a:cubicBezTo>
                    <a:cubicBezTo>
                      <a:pt x="414" y="612"/>
                      <a:pt x="402" y="580"/>
                      <a:pt x="395" y="562"/>
                    </a:cubicBezTo>
                    <a:cubicBezTo>
                      <a:pt x="389" y="545"/>
                      <a:pt x="381" y="520"/>
                      <a:pt x="381" y="520"/>
                    </a:cubicBezTo>
                    <a:cubicBezTo>
                      <a:pt x="381" y="520"/>
                      <a:pt x="388" y="518"/>
                      <a:pt x="390" y="518"/>
                    </a:cubicBezTo>
                    <a:cubicBezTo>
                      <a:pt x="391" y="518"/>
                      <a:pt x="397" y="511"/>
                      <a:pt x="400" y="509"/>
                    </a:cubicBezTo>
                    <a:cubicBezTo>
                      <a:pt x="402" y="508"/>
                      <a:pt x="405" y="504"/>
                      <a:pt x="415" y="497"/>
                    </a:cubicBezTo>
                    <a:cubicBezTo>
                      <a:pt x="425" y="491"/>
                      <a:pt x="422" y="487"/>
                      <a:pt x="426" y="477"/>
                    </a:cubicBezTo>
                    <a:cubicBezTo>
                      <a:pt x="430" y="467"/>
                      <a:pt x="434" y="462"/>
                      <a:pt x="445" y="454"/>
                    </a:cubicBezTo>
                    <a:cubicBezTo>
                      <a:pt x="456" y="445"/>
                      <a:pt x="454" y="431"/>
                      <a:pt x="459" y="422"/>
                    </a:cubicBezTo>
                    <a:cubicBezTo>
                      <a:pt x="464" y="414"/>
                      <a:pt x="466" y="408"/>
                      <a:pt x="468" y="397"/>
                    </a:cubicBezTo>
                    <a:cubicBezTo>
                      <a:pt x="470" y="386"/>
                      <a:pt x="464" y="365"/>
                      <a:pt x="460" y="357"/>
                    </a:cubicBezTo>
                    <a:cubicBezTo>
                      <a:pt x="456" y="349"/>
                      <a:pt x="452" y="347"/>
                      <a:pt x="447" y="339"/>
                    </a:cubicBezTo>
                    <a:cubicBezTo>
                      <a:pt x="441" y="331"/>
                      <a:pt x="441" y="328"/>
                      <a:pt x="435" y="315"/>
                    </a:cubicBezTo>
                    <a:cubicBezTo>
                      <a:pt x="428" y="302"/>
                      <a:pt x="417" y="282"/>
                      <a:pt x="413" y="269"/>
                    </a:cubicBezTo>
                    <a:cubicBezTo>
                      <a:pt x="408" y="256"/>
                      <a:pt x="406" y="243"/>
                      <a:pt x="404" y="236"/>
                    </a:cubicBezTo>
                    <a:cubicBezTo>
                      <a:pt x="401" y="229"/>
                      <a:pt x="378" y="220"/>
                      <a:pt x="376" y="219"/>
                    </a:cubicBezTo>
                    <a:cubicBezTo>
                      <a:pt x="376" y="219"/>
                      <a:pt x="383" y="211"/>
                      <a:pt x="389" y="197"/>
                    </a:cubicBezTo>
                    <a:cubicBezTo>
                      <a:pt x="395" y="184"/>
                      <a:pt x="395" y="174"/>
                      <a:pt x="395" y="142"/>
                    </a:cubicBezTo>
                    <a:cubicBezTo>
                      <a:pt x="394" y="110"/>
                      <a:pt x="387" y="93"/>
                      <a:pt x="378" y="61"/>
                    </a:cubicBezTo>
                    <a:cubicBezTo>
                      <a:pt x="368" y="30"/>
                      <a:pt x="365" y="26"/>
                      <a:pt x="355" y="18"/>
                    </a:cubicBezTo>
                    <a:cubicBezTo>
                      <a:pt x="346" y="10"/>
                      <a:pt x="333" y="9"/>
                      <a:pt x="330" y="8"/>
                    </a:cubicBezTo>
                    <a:cubicBezTo>
                      <a:pt x="327" y="6"/>
                      <a:pt x="319" y="0"/>
                      <a:pt x="301" y="5"/>
                    </a:cubicBezTo>
                    <a:cubicBezTo>
                      <a:pt x="283" y="11"/>
                      <a:pt x="253" y="55"/>
                      <a:pt x="250" y="67"/>
                    </a:cubicBezTo>
                    <a:cubicBezTo>
                      <a:pt x="247" y="79"/>
                      <a:pt x="226" y="149"/>
                      <a:pt x="221" y="154"/>
                    </a:cubicBezTo>
                    <a:cubicBezTo>
                      <a:pt x="216" y="160"/>
                      <a:pt x="202" y="170"/>
                      <a:pt x="202" y="170"/>
                    </a:cubicBezTo>
                    <a:cubicBezTo>
                      <a:pt x="202" y="170"/>
                      <a:pt x="202" y="170"/>
                      <a:pt x="208" y="167"/>
                    </a:cubicBezTo>
                    <a:cubicBezTo>
                      <a:pt x="214" y="165"/>
                      <a:pt x="216" y="166"/>
                      <a:pt x="211" y="169"/>
                    </a:cubicBezTo>
                    <a:cubicBezTo>
                      <a:pt x="206" y="173"/>
                      <a:pt x="205" y="173"/>
                      <a:pt x="197" y="172"/>
                    </a:cubicBezTo>
                    <a:cubicBezTo>
                      <a:pt x="191" y="171"/>
                      <a:pt x="190" y="169"/>
                      <a:pt x="190" y="167"/>
                    </a:cubicBezTo>
                    <a:cubicBezTo>
                      <a:pt x="190" y="169"/>
                      <a:pt x="190" y="172"/>
                      <a:pt x="191" y="174"/>
                    </a:cubicBezTo>
                    <a:cubicBezTo>
                      <a:pt x="194" y="178"/>
                      <a:pt x="197" y="180"/>
                      <a:pt x="197" y="180"/>
                    </a:cubicBezTo>
                    <a:cubicBezTo>
                      <a:pt x="197" y="180"/>
                      <a:pt x="197" y="180"/>
                      <a:pt x="193" y="179"/>
                    </a:cubicBezTo>
                    <a:cubicBezTo>
                      <a:pt x="188" y="177"/>
                      <a:pt x="186" y="177"/>
                      <a:pt x="186" y="177"/>
                    </a:cubicBezTo>
                    <a:cubicBezTo>
                      <a:pt x="186" y="177"/>
                      <a:pt x="186" y="177"/>
                      <a:pt x="189" y="179"/>
                    </a:cubicBezTo>
                    <a:cubicBezTo>
                      <a:pt x="193" y="182"/>
                      <a:pt x="197" y="184"/>
                      <a:pt x="195" y="184"/>
                    </a:cubicBezTo>
                    <a:cubicBezTo>
                      <a:pt x="192" y="184"/>
                      <a:pt x="164" y="188"/>
                      <a:pt x="154" y="188"/>
                    </a:cubicBezTo>
                    <a:cubicBezTo>
                      <a:pt x="144" y="188"/>
                      <a:pt x="131" y="201"/>
                      <a:pt x="127" y="204"/>
                    </a:cubicBezTo>
                    <a:cubicBezTo>
                      <a:pt x="124" y="207"/>
                      <a:pt x="118" y="216"/>
                      <a:pt x="112" y="222"/>
                    </a:cubicBezTo>
                    <a:cubicBezTo>
                      <a:pt x="107" y="228"/>
                      <a:pt x="87" y="245"/>
                      <a:pt x="82" y="255"/>
                    </a:cubicBezTo>
                    <a:cubicBezTo>
                      <a:pt x="78" y="264"/>
                      <a:pt x="72" y="260"/>
                      <a:pt x="63" y="266"/>
                    </a:cubicBezTo>
                    <a:cubicBezTo>
                      <a:pt x="54" y="273"/>
                      <a:pt x="31" y="300"/>
                      <a:pt x="26" y="303"/>
                    </a:cubicBezTo>
                    <a:cubicBezTo>
                      <a:pt x="21" y="306"/>
                      <a:pt x="24" y="306"/>
                      <a:pt x="18" y="310"/>
                    </a:cubicBezTo>
                    <a:cubicBezTo>
                      <a:pt x="11" y="315"/>
                      <a:pt x="12" y="313"/>
                      <a:pt x="9" y="316"/>
                    </a:cubicBezTo>
                    <a:cubicBezTo>
                      <a:pt x="6" y="319"/>
                      <a:pt x="0" y="344"/>
                      <a:pt x="1" y="356"/>
                    </a:cubicBezTo>
                    <a:cubicBezTo>
                      <a:pt x="2" y="368"/>
                      <a:pt x="21" y="425"/>
                      <a:pt x="31" y="443"/>
                    </a:cubicBezTo>
                    <a:cubicBezTo>
                      <a:pt x="41" y="460"/>
                      <a:pt x="65" y="495"/>
                      <a:pt x="75" y="507"/>
                    </a:cubicBezTo>
                    <a:cubicBezTo>
                      <a:pt x="86" y="520"/>
                      <a:pt x="96" y="531"/>
                      <a:pt x="96" y="531"/>
                    </a:cubicBezTo>
                    <a:cubicBezTo>
                      <a:pt x="102" y="526"/>
                      <a:pt x="102" y="526"/>
                      <a:pt x="102" y="526"/>
                    </a:cubicBezTo>
                    <a:cubicBezTo>
                      <a:pt x="102" y="526"/>
                      <a:pt x="104" y="530"/>
                      <a:pt x="111" y="536"/>
                    </a:cubicBezTo>
                    <a:cubicBezTo>
                      <a:pt x="118" y="541"/>
                      <a:pt x="124" y="541"/>
                      <a:pt x="132" y="546"/>
                    </a:cubicBezTo>
                    <a:cubicBezTo>
                      <a:pt x="141" y="551"/>
                      <a:pt x="148" y="555"/>
                      <a:pt x="148" y="555"/>
                    </a:cubicBezTo>
                    <a:cubicBezTo>
                      <a:pt x="148" y="555"/>
                      <a:pt x="148" y="555"/>
                      <a:pt x="146" y="570"/>
                    </a:cubicBezTo>
                    <a:cubicBezTo>
                      <a:pt x="144" y="584"/>
                      <a:pt x="145" y="615"/>
                      <a:pt x="145" y="620"/>
                    </a:cubicBezTo>
                    <a:cubicBezTo>
                      <a:pt x="145" y="625"/>
                      <a:pt x="140" y="665"/>
                      <a:pt x="140" y="676"/>
                    </a:cubicBezTo>
                    <a:cubicBezTo>
                      <a:pt x="140" y="686"/>
                      <a:pt x="120" y="769"/>
                      <a:pt x="115" y="792"/>
                    </a:cubicBezTo>
                    <a:cubicBezTo>
                      <a:pt x="110" y="816"/>
                      <a:pt x="94" y="881"/>
                      <a:pt x="89" y="895"/>
                    </a:cubicBezTo>
                    <a:cubicBezTo>
                      <a:pt x="84" y="909"/>
                      <a:pt x="94" y="914"/>
                      <a:pt x="94" y="914"/>
                    </a:cubicBezTo>
                    <a:cubicBezTo>
                      <a:pt x="94" y="914"/>
                      <a:pt x="79" y="969"/>
                      <a:pt x="74" y="979"/>
                    </a:cubicBezTo>
                    <a:cubicBezTo>
                      <a:pt x="70" y="989"/>
                      <a:pt x="66" y="998"/>
                      <a:pt x="64" y="1019"/>
                    </a:cubicBezTo>
                    <a:cubicBezTo>
                      <a:pt x="62" y="1040"/>
                      <a:pt x="57" y="1121"/>
                      <a:pt x="56" y="1141"/>
                    </a:cubicBezTo>
                    <a:cubicBezTo>
                      <a:pt x="55" y="1161"/>
                      <a:pt x="55" y="1202"/>
                      <a:pt x="50" y="1208"/>
                    </a:cubicBezTo>
                    <a:cubicBezTo>
                      <a:pt x="45" y="1215"/>
                      <a:pt x="46" y="1230"/>
                      <a:pt x="45" y="1235"/>
                    </a:cubicBezTo>
                    <a:cubicBezTo>
                      <a:pt x="44" y="1240"/>
                      <a:pt x="42" y="1253"/>
                      <a:pt x="40" y="1261"/>
                    </a:cubicBezTo>
                    <a:cubicBezTo>
                      <a:pt x="37" y="1268"/>
                      <a:pt x="30" y="1289"/>
                      <a:pt x="25" y="1306"/>
                    </a:cubicBezTo>
                    <a:cubicBezTo>
                      <a:pt x="19" y="1324"/>
                      <a:pt x="24" y="1338"/>
                      <a:pt x="28" y="1344"/>
                    </a:cubicBezTo>
                    <a:cubicBezTo>
                      <a:pt x="32" y="1349"/>
                      <a:pt x="47" y="1352"/>
                      <a:pt x="59" y="1349"/>
                    </a:cubicBezTo>
                    <a:cubicBezTo>
                      <a:pt x="70" y="1346"/>
                      <a:pt x="81" y="1324"/>
                      <a:pt x="81" y="1317"/>
                    </a:cubicBezTo>
                    <a:cubicBezTo>
                      <a:pt x="81" y="1310"/>
                      <a:pt x="81" y="1302"/>
                      <a:pt x="86" y="1289"/>
                    </a:cubicBezTo>
                    <a:cubicBezTo>
                      <a:pt x="90" y="1276"/>
                      <a:pt x="93" y="1262"/>
                      <a:pt x="93" y="1255"/>
                    </a:cubicBezTo>
                    <a:cubicBezTo>
                      <a:pt x="92" y="1248"/>
                      <a:pt x="87" y="1230"/>
                      <a:pt x="87" y="1230"/>
                    </a:cubicBezTo>
                    <a:cubicBezTo>
                      <a:pt x="87" y="1230"/>
                      <a:pt x="89" y="1225"/>
                      <a:pt x="90" y="1218"/>
                    </a:cubicBezTo>
                    <a:cubicBezTo>
                      <a:pt x="91" y="1211"/>
                      <a:pt x="92" y="1192"/>
                      <a:pt x="96" y="1173"/>
                    </a:cubicBezTo>
                    <a:cubicBezTo>
                      <a:pt x="100" y="1154"/>
                      <a:pt x="115" y="1114"/>
                      <a:pt x="124" y="1094"/>
                    </a:cubicBezTo>
                    <a:cubicBezTo>
                      <a:pt x="133" y="1073"/>
                      <a:pt x="144" y="1031"/>
                      <a:pt x="144" y="1017"/>
                    </a:cubicBezTo>
                    <a:cubicBezTo>
                      <a:pt x="145" y="1004"/>
                      <a:pt x="154" y="985"/>
                      <a:pt x="167" y="964"/>
                    </a:cubicBezTo>
                    <a:cubicBezTo>
                      <a:pt x="180" y="943"/>
                      <a:pt x="184" y="917"/>
                      <a:pt x="184" y="917"/>
                    </a:cubicBezTo>
                    <a:cubicBezTo>
                      <a:pt x="184" y="917"/>
                      <a:pt x="202" y="916"/>
                      <a:pt x="220" y="919"/>
                    </a:cubicBezTo>
                    <a:cubicBezTo>
                      <a:pt x="237" y="921"/>
                      <a:pt x="254" y="919"/>
                      <a:pt x="281" y="919"/>
                    </a:cubicBezTo>
                    <a:cubicBezTo>
                      <a:pt x="309" y="919"/>
                      <a:pt x="327" y="909"/>
                      <a:pt x="327" y="909"/>
                    </a:cubicBezTo>
                    <a:cubicBezTo>
                      <a:pt x="327" y="909"/>
                      <a:pt x="341" y="940"/>
                      <a:pt x="343" y="947"/>
                    </a:cubicBezTo>
                    <a:cubicBezTo>
                      <a:pt x="345" y="955"/>
                      <a:pt x="345" y="986"/>
                      <a:pt x="346" y="1004"/>
                    </a:cubicBezTo>
                    <a:cubicBezTo>
                      <a:pt x="347" y="1021"/>
                      <a:pt x="351" y="1030"/>
                      <a:pt x="354" y="1041"/>
                    </a:cubicBezTo>
                    <a:cubicBezTo>
                      <a:pt x="357" y="1052"/>
                      <a:pt x="369" y="1104"/>
                      <a:pt x="376" y="1135"/>
                    </a:cubicBezTo>
                    <a:cubicBezTo>
                      <a:pt x="383" y="1165"/>
                      <a:pt x="383" y="1205"/>
                      <a:pt x="383" y="1205"/>
                    </a:cubicBezTo>
                    <a:cubicBezTo>
                      <a:pt x="383" y="1205"/>
                      <a:pt x="378" y="1212"/>
                      <a:pt x="373" y="1226"/>
                    </a:cubicBezTo>
                    <a:cubicBezTo>
                      <a:pt x="369" y="1239"/>
                      <a:pt x="379" y="1253"/>
                      <a:pt x="379" y="1253"/>
                    </a:cubicBezTo>
                    <a:cubicBezTo>
                      <a:pt x="384" y="1289"/>
                      <a:pt x="384" y="1289"/>
                      <a:pt x="384" y="1289"/>
                    </a:cubicBezTo>
                    <a:cubicBezTo>
                      <a:pt x="390" y="1293"/>
                      <a:pt x="390" y="1293"/>
                      <a:pt x="390" y="1293"/>
                    </a:cubicBezTo>
                    <a:cubicBezTo>
                      <a:pt x="403" y="1293"/>
                      <a:pt x="403" y="1293"/>
                      <a:pt x="403" y="1293"/>
                    </a:cubicBezTo>
                    <a:cubicBezTo>
                      <a:pt x="403" y="1293"/>
                      <a:pt x="403" y="1304"/>
                      <a:pt x="409" y="1312"/>
                    </a:cubicBezTo>
                    <a:cubicBezTo>
                      <a:pt x="414" y="1320"/>
                      <a:pt x="459" y="1326"/>
                      <a:pt x="467" y="1322"/>
                    </a:cubicBezTo>
                    <a:cubicBezTo>
                      <a:pt x="476" y="1317"/>
                      <a:pt x="462" y="1294"/>
                      <a:pt x="456" y="1287"/>
                    </a:cubicBezTo>
                    <a:close/>
                    <a:moveTo>
                      <a:pt x="149" y="482"/>
                    </a:moveTo>
                    <a:cubicBezTo>
                      <a:pt x="149" y="482"/>
                      <a:pt x="146" y="486"/>
                      <a:pt x="145" y="486"/>
                    </a:cubicBezTo>
                    <a:cubicBezTo>
                      <a:pt x="144" y="486"/>
                      <a:pt x="135" y="487"/>
                      <a:pt x="131" y="486"/>
                    </a:cubicBezTo>
                    <a:cubicBezTo>
                      <a:pt x="128" y="486"/>
                      <a:pt x="128" y="489"/>
                      <a:pt x="125" y="484"/>
                    </a:cubicBezTo>
                    <a:cubicBezTo>
                      <a:pt x="121" y="478"/>
                      <a:pt x="122" y="473"/>
                      <a:pt x="116" y="470"/>
                    </a:cubicBezTo>
                    <a:cubicBezTo>
                      <a:pt x="110" y="467"/>
                      <a:pt x="104" y="467"/>
                      <a:pt x="102" y="460"/>
                    </a:cubicBezTo>
                    <a:cubicBezTo>
                      <a:pt x="99" y="452"/>
                      <a:pt x="101" y="454"/>
                      <a:pt x="96" y="442"/>
                    </a:cubicBezTo>
                    <a:cubicBezTo>
                      <a:pt x="91" y="430"/>
                      <a:pt x="91" y="427"/>
                      <a:pt x="90" y="422"/>
                    </a:cubicBezTo>
                    <a:cubicBezTo>
                      <a:pt x="88" y="417"/>
                      <a:pt x="86" y="410"/>
                      <a:pt x="81" y="402"/>
                    </a:cubicBezTo>
                    <a:cubicBezTo>
                      <a:pt x="76" y="394"/>
                      <a:pt x="72" y="391"/>
                      <a:pt x="72" y="387"/>
                    </a:cubicBezTo>
                    <a:cubicBezTo>
                      <a:pt x="72" y="383"/>
                      <a:pt x="73" y="375"/>
                      <a:pt x="69" y="372"/>
                    </a:cubicBezTo>
                    <a:cubicBezTo>
                      <a:pt x="64" y="369"/>
                      <a:pt x="62" y="365"/>
                      <a:pt x="62" y="365"/>
                    </a:cubicBezTo>
                    <a:cubicBezTo>
                      <a:pt x="62" y="365"/>
                      <a:pt x="66" y="363"/>
                      <a:pt x="73" y="356"/>
                    </a:cubicBezTo>
                    <a:cubicBezTo>
                      <a:pt x="80" y="350"/>
                      <a:pt x="82" y="348"/>
                      <a:pt x="90" y="342"/>
                    </a:cubicBezTo>
                    <a:cubicBezTo>
                      <a:pt x="99" y="336"/>
                      <a:pt x="96" y="333"/>
                      <a:pt x="105" y="330"/>
                    </a:cubicBezTo>
                    <a:cubicBezTo>
                      <a:pt x="113" y="327"/>
                      <a:pt x="115" y="326"/>
                      <a:pt x="120" y="324"/>
                    </a:cubicBezTo>
                    <a:cubicBezTo>
                      <a:pt x="125" y="322"/>
                      <a:pt x="131" y="317"/>
                      <a:pt x="131" y="317"/>
                    </a:cubicBezTo>
                    <a:cubicBezTo>
                      <a:pt x="131" y="317"/>
                      <a:pt x="139" y="332"/>
                      <a:pt x="143" y="357"/>
                    </a:cubicBezTo>
                    <a:cubicBezTo>
                      <a:pt x="148" y="382"/>
                      <a:pt x="154" y="428"/>
                      <a:pt x="154" y="446"/>
                    </a:cubicBezTo>
                    <a:cubicBezTo>
                      <a:pt x="154" y="464"/>
                      <a:pt x="149" y="482"/>
                      <a:pt x="149" y="482"/>
                    </a:cubicBezTo>
                    <a:close/>
                    <a:moveTo>
                      <a:pt x="373" y="452"/>
                    </a:moveTo>
                    <a:cubicBezTo>
                      <a:pt x="373" y="452"/>
                      <a:pt x="373" y="452"/>
                      <a:pt x="373" y="446"/>
                    </a:cubicBezTo>
                    <a:cubicBezTo>
                      <a:pt x="373" y="441"/>
                      <a:pt x="367" y="441"/>
                      <a:pt x="367" y="441"/>
                    </a:cubicBezTo>
                    <a:cubicBezTo>
                      <a:pt x="367" y="441"/>
                      <a:pt x="366" y="437"/>
                      <a:pt x="366" y="429"/>
                    </a:cubicBezTo>
                    <a:cubicBezTo>
                      <a:pt x="366" y="421"/>
                      <a:pt x="365" y="420"/>
                      <a:pt x="363" y="410"/>
                    </a:cubicBezTo>
                    <a:cubicBezTo>
                      <a:pt x="360" y="401"/>
                      <a:pt x="363" y="401"/>
                      <a:pt x="365" y="395"/>
                    </a:cubicBezTo>
                    <a:cubicBezTo>
                      <a:pt x="367" y="390"/>
                      <a:pt x="366" y="382"/>
                      <a:pt x="367" y="375"/>
                    </a:cubicBezTo>
                    <a:cubicBezTo>
                      <a:pt x="368" y="368"/>
                      <a:pt x="380" y="359"/>
                      <a:pt x="380" y="359"/>
                    </a:cubicBezTo>
                    <a:cubicBezTo>
                      <a:pt x="383" y="351"/>
                      <a:pt x="383" y="351"/>
                      <a:pt x="383" y="351"/>
                    </a:cubicBezTo>
                    <a:cubicBezTo>
                      <a:pt x="383" y="351"/>
                      <a:pt x="391" y="361"/>
                      <a:pt x="393" y="364"/>
                    </a:cubicBezTo>
                    <a:cubicBezTo>
                      <a:pt x="395" y="367"/>
                      <a:pt x="400" y="375"/>
                      <a:pt x="404" y="382"/>
                    </a:cubicBezTo>
                    <a:cubicBezTo>
                      <a:pt x="408" y="390"/>
                      <a:pt x="408" y="392"/>
                      <a:pt x="409" y="401"/>
                    </a:cubicBezTo>
                    <a:cubicBezTo>
                      <a:pt x="409" y="409"/>
                      <a:pt x="406" y="414"/>
                      <a:pt x="402" y="426"/>
                    </a:cubicBezTo>
                    <a:cubicBezTo>
                      <a:pt x="397" y="437"/>
                      <a:pt x="389" y="460"/>
                      <a:pt x="389" y="460"/>
                    </a:cubicBezTo>
                    <a:cubicBezTo>
                      <a:pt x="389" y="460"/>
                      <a:pt x="381" y="459"/>
                      <a:pt x="381" y="457"/>
                    </a:cubicBezTo>
                    <a:cubicBezTo>
                      <a:pt x="380" y="455"/>
                      <a:pt x="373" y="452"/>
                      <a:pt x="373" y="45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"/>
              <p:cNvSpPr>
                <a:spLocks noEditPoints="1"/>
              </p:cNvSpPr>
              <p:nvPr/>
            </p:nvSpPr>
            <p:spPr bwMode="auto">
              <a:xfrm>
                <a:off x="2236697" y="1246540"/>
                <a:ext cx="175376" cy="560700"/>
              </a:xfrm>
              <a:custGeom>
                <a:avLst/>
                <a:gdLst>
                  <a:gd name="T0" fmla="*/ 68 w 413"/>
                  <a:gd name="T1" fmla="*/ 496 h 1321"/>
                  <a:gd name="T2" fmla="*/ 69 w 413"/>
                  <a:gd name="T3" fmla="*/ 512 h 1321"/>
                  <a:gd name="T4" fmla="*/ 54 w 413"/>
                  <a:gd name="T5" fmla="*/ 588 h 1321"/>
                  <a:gd name="T6" fmla="*/ 44 w 413"/>
                  <a:gd name="T7" fmla="*/ 630 h 1321"/>
                  <a:gd name="T8" fmla="*/ 66 w 413"/>
                  <a:gd name="T9" fmla="*/ 663 h 1321"/>
                  <a:gd name="T10" fmla="*/ 29 w 413"/>
                  <a:gd name="T11" fmla="*/ 838 h 1321"/>
                  <a:gd name="T12" fmla="*/ 29 w 413"/>
                  <a:gd name="T13" fmla="*/ 924 h 1321"/>
                  <a:gd name="T14" fmla="*/ 104 w 413"/>
                  <a:gd name="T15" fmla="*/ 1081 h 1321"/>
                  <a:gd name="T16" fmla="*/ 112 w 413"/>
                  <a:gd name="T17" fmla="*/ 1138 h 1321"/>
                  <a:gd name="T18" fmla="*/ 63 w 413"/>
                  <a:gd name="T19" fmla="*/ 1177 h 1321"/>
                  <a:gd name="T20" fmla="*/ 34 w 413"/>
                  <a:gd name="T21" fmla="*/ 1222 h 1321"/>
                  <a:gd name="T22" fmla="*/ 88 w 413"/>
                  <a:gd name="T23" fmla="*/ 1216 h 1321"/>
                  <a:gd name="T24" fmla="*/ 132 w 413"/>
                  <a:gd name="T25" fmla="*/ 1189 h 1321"/>
                  <a:gd name="T26" fmla="*/ 172 w 413"/>
                  <a:gd name="T27" fmla="*/ 1173 h 1321"/>
                  <a:gd name="T28" fmla="*/ 161 w 413"/>
                  <a:gd name="T29" fmla="*/ 1209 h 1321"/>
                  <a:gd name="T30" fmla="*/ 156 w 413"/>
                  <a:gd name="T31" fmla="*/ 1223 h 1321"/>
                  <a:gd name="T32" fmla="*/ 136 w 413"/>
                  <a:gd name="T33" fmla="*/ 1272 h 1321"/>
                  <a:gd name="T34" fmla="*/ 139 w 413"/>
                  <a:gd name="T35" fmla="*/ 1320 h 1321"/>
                  <a:gd name="T36" fmla="*/ 195 w 413"/>
                  <a:gd name="T37" fmla="*/ 1293 h 1321"/>
                  <a:gd name="T38" fmla="*/ 222 w 413"/>
                  <a:gd name="T39" fmla="*/ 1254 h 1321"/>
                  <a:gd name="T40" fmla="*/ 216 w 413"/>
                  <a:gd name="T41" fmla="*/ 1203 h 1321"/>
                  <a:gd name="T42" fmla="*/ 243 w 413"/>
                  <a:gd name="T43" fmla="*/ 1065 h 1321"/>
                  <a:gd name="T44" fmla="*/ 247 w 413"/>
                  <a:gd name="T45" fmla="*/ 995 h 1321"/>
                  <a:gd name="T46" fmla="*/ 275 w 413"/>
                  <a:gd name="T47" fmla="*/ 795 h 1321"/>
                  <a:gd name="T48" fmla="*/ 303 w 413"/>
                  <a:gd name="T49" fmla="*/ 665 h 1321"/>
                  <a:gd name="T50" fmla="*/ 318 w 413"/>
                  <a:gd name="T51" fmla="*/ 642 h 1321"/>
                  <a:gd name="T52" fmla="*/ 291 w 413"/>
                  <a:gd name="T53" fmla="*/ 495 h 1321"/>
                  <a:gd name="T54" fmla="*/ 288 w 413"/>
                  <a:gd name="T55" fmla="*/ 481 h 1321"/>
                  <a:gd name="T56" fmla="*/ 388 w 413"/>
                  <a:gd name="T57" fmla="*/ 463 h 1321"/>
                  <a:gd name="T58" fmla="*/ 390 w 413"/>
                  <a:gd name="T59" fmla="*/ 387 h 1321"/>
                  <a:gd name="T60" fmla="*/ 302 w 413"/>
                  <a:gd name="T61" fmla="*/ 228 h 1321"/>
                  <a:gd name="T62" fmla="*/ 258 w 413"/>
                  <a:gd name="T63" fmla="*/ 206 h 1321"/>
                  <a:gd name="T64" fmla="*/ 249 w 413"/>
                  <a:gd name="T65" fmla="*/ 205 h 1321"/>
                  <a:gd name="T66" fmla="*/ 254 w 413"/>
                  <a:gd name="T67" fmla="*/ 120 h 1321"/>
                  <a:gd name="T68" fmla="*/ 220 w 413"/>
                  <a:gd name="T69" fmla="*/ 28 h 1321"/>
                  <a:gd name="T70" fmla="*/ 158 w 413"/>
                  <a:gd name="T71" fmla="*/ 2 h 1321"/>
                  <a:gd name="T72" fmla="*/ 88 w 413"/>
                  <a:gd name="T73" fmla="*/ 51 h 1321"/>
                  <a:gd name="T74" fmla="*/ 93 w 413"/>
                  <a:gd name="T75" fmla="*/ 155 h 1321"/>
                  <a:gd name="T76" fmla="*/ 102 w 413"/>
                  <a:gd name="T77" fmla="*/ 200 h 1321"/>
                  <a:gd name="T78" fmla="*/ 128 w 413"/>
                  <a:gd name="T79" fmla="*/ 216 h 1321"/>
                  <a:gd name="T80" fmla="*/ 121 w 413"/>
                  <a:gd name="T81" fmla="*/ 227 h 1321"/>
                  <a:gd name="T82" fmla="*/ 60 w 413"/>
                  <a:gd name="T83" fmla="*/ 256 h 1321"/>
                  <a:gd name="T84" fmla="*/ 30 w 413"/>
                  <a:gd name="T85" fmla="*/ 383 h 1321"/>
                  <a:gd name="T86" fmla="*/ 11 w 413"/>
                  <a:gd name="T87" fmla="*/ 469 h 1321"/>
                  <a:gd name="T88" fmla="*/ 29 w 413"/>
                  <a:gd name="T89" fmla="*/ 499 h 1321"/>
                  <a:gd name="T90" fmla="*/ 38 w 413"/>
                  <a:gd name="T91" fmla="*/ 503 h 1321"/>
                  <a:gd name="T92" fmla="*/ 68 w 413"/>
                  <a:gd name="T93" fmla="*/ 496 h 1321"/>
                  <a:gd name="T94" fmla="*/ 280 w 413"/>
                  <a:gd name="T95" fmla="*/ 422 h 1321"/>
                  <a:gd name="T96" fmla="*/ 283 w 413"/>
                  <a:gd name="T97" fmla="*/ 394 h 1321"/>
                  <a:gd name="T98" fmla="*/ 291 w 413"/>
                  <a:gd name="T99" fmla="*/ 389 h 1321"/>
                  <a:gd name="T100" fmla="*/ 304 w 413"/>
                  <a:gd name="T101" fmla="*/ 415 h 1321"/>
                  <a:gd name="T102" fmla="*/ 280 w 413"/>
                  <a:gd name="T103" fmla="*/ 422 h 1321"/>
                  <a:gd name="T104" fmla="*/ 123 w 413"/>
                  <a:gd name="T105" fmla="*/ 842 h 1321"/>
                  <a:gd name="T106" fmla="*/ 175 w 413"/>
                  <a:gd name="T107" fmla="*/ 734 h 1321"/>
                  <a:gd name="T108" fmla="*/ 161 w 413"/>
                  <a:gd name="T109" fmla="*/ 886 h 1321"/>
                  <a:gd name="T110" fmla="*/ 171 w 413"/>
                  <a:gd name="T111" fmla="*/ 1023 h 1321"/>
                  <a:gd name="T112" fmla="*/ 171 w 413"/>
                  <a:gd name="T113" fmla="*/ 1104 h 1321"/>
                  <a:gd name="T114" fmla="*/ 171 w 413"/>
                  <a:gd name="T115" fmla="*/ 1122 h 1321"/>
                  <a:gd name="T116" fmla="*/ 168 w 413"/>
                  <a:gd name="T117" fmla="*/ 1130 h 1321"/>
                  <a:gd name="T118" fmla="*/ 155 w 413"/>
                  <a:gd name="T119" fmla="*/ 1076 h 1321"/>
                  <a:gd name="T120" fmla="*/ 151 w 413"/>
                  <a:gd name="T121" fmla="*/ 1050 h 1321"/>
                  <a:gd name="T122" fmla="*/ 134 w 413"/>
                  <a:gd name="T123" fmla="*/ 949 h 1321"/>
                  <a:gd name="T124" fmla="*/ 123 w 413"/>
                  <a:gd name="T125" fmla="*/ 842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" h="1321">
                    <a:moveTo>
                      <a:pt x="68" y="496"/>
                    </a:moveTo>
                    <a:cubicBezTo>
                      <a:pt x="69" y="512"/>
                      <a:pt x="69" y="512"/>
                      <a:pt x="69" y="512"/>
                    </a:cubicBezTo>
                    <a:cubicBezTo>
                      <a:pt x="69" y="512"/>
                      <a:pt x="58" y="579"/>
                      <a:pt x="54" y="588"/>
                    </a:cubicBezTo>
                    <a:cubicBezTo>
                      <a:pt x="50" y="597"/>
                      <a:pt x="44" y="630"/>
                      <a:pt x="44" y="630"/>
                    </a:cubicBezTo>
                    <a:cubicBezTo>
                      <a:pt x="66" y="663"/>
                      <a:pt x="66" y="663"/>
                      <a:pt x="66" y="663"/>
                    </a:cubicBezTo>
                    <a:cubicBezTo>
                      <a:pt x="66" y="663"/>
                      <a:pt x="38" y="797"/>
                      <a:pt x="29" y="838"/>
                    </a:cubicBezTo>
                    <a:cubicBezTo>
                      <a:pt x="20" y="878"/>
                      <a:pt x="10" y="890"/>
                      <a:pt x="29" y="924"/>
                    </a:cubicBezTo>
                    <a:cubicBezTo>
                      <a:pt x="48" y="958"/>
                      <a:pt x="100" y="1062"/>
                      <a:pt x="104" y="1081"/>
                    </a:cubicBezTo>
                    <a:cubicBezTo>
                      <a:pt x="108" y="1101"/>
                      <a:pt x="115" y="1137"/>
                      <a:pt x="112" y="1138"/>
                    </a:cubicBezTo>
                    <a:cubicBezTo>
                      <a:pt x="108" y="1139"/>
                      <a:pt x="80" y="1168"/>
                      <a:pt x="63" y="1177"/>
                    </a:cubicBezTo>
                    <a:cubicBezTo>
                      <a:pt x="46" y="1185"/>
                      <a:pt x="18" y="1208"/>
                      <a:pt x="34" y="1222"/>
                    </a:cubicBezTo>
                    <a:cubicBezTo>
                      <a:pt x="50" y="1237"/>
                      <a:pt x="76" y="1227"/>
                      <a:pt x="88" y="1216"/>
                    </a:cubicBezTo>
                    <a:cubicBezTo>
                      <a:pt x="101" y="1205"/>
                      <a:pt x="117" y="1189"/>
                      <a:pt x="132" y="1189"/>
                    </a:cubicBezTo>
                    <a:cubicBezTo>
                      <a:pt x="148" y="1189"/>
                      <a:pt x="172" y="1173"/>
                      <a:pt x="172" y="1173"/>
                    </a:cubicBezTo>
                    <a:cubicBezTo>
                      <a:pt x="172" y="1173"/>
                      <a:pt x="162" y="1204"/>
                      <a:pt x="161" y="1209"/>
                    </a:cubicBezTo>
                    <a:cubicBezTo>
                      <a:pt x="160" y="1213"/>
                      <a:pt x="154" y="1220"/>
                      <a:pt x="156" y="1223"/>
                    </a:cubicBezTo>
                    <a:cubicBezTo>
                      <a:pt x="157" y="1226"/>
                      <a:pt x="149" y="1259"/>
                      <a:pt x="136" y="1272"/>
                    </a:cubicBezTo>
                    <a:cubicBezTo>
                      <a:pt x="124" y="1285"/>
                      <a:pt x="111" y="1321"/>
                      <a:pt x="139" y="1320"/>
                    </a:cubicBezTo>
                    <a:cubicBezTo>
                      <a:pt x="167" y="1318"/>
                      <a:pt x="187" y="1303"/>
                      <a:pt x="195" y="1293"/>
                    </a:cubicBezTo>
                    <a:cubicBezTo>
                      <a:pt x="204" y="1282"/>
                      <a:pt x="225" y="1269"/>
                      <a:pt x="222" y="1254"/>
                    </a:cubicBezTo>
                    <a:cubicBezTo>
                      <a:pt x="219" y="1240"/>
                      <a:pt x="215" y="1219"/>
                      <a:pt x="216" y="1203"/>
                    </a:cubicBezTo>
                    <a:cubicBezTo>
                      <a:pt x="216" y="1187"/>
                      <a:pt x="237" y="1095"/>
                      <a:pt x="243" y="1065"/>
                    </a:cubicBezTo>
                    <a:cubicBezTo>
                      <a:pt x="248" y="1034"/>
                      <a:pt x="254" y="1021"/>
                      <a:pt x="247" y="995"/>
                    </a:cubicBezTo>
                    <a:cubicBezTo>
                      <a:pt x="239" y="970"/>
                      <a:pt x="263" y="831"/>
                      <a:pt x="275" y="795"/>
                    </a:cubicBezTo>
                    <a:cubicBezTo>
                      <a:pt x="288" y="759"/>
                      <a:pt x="315" y="711"/>
                      <a:pt x="303" y="665"/>
                    </a:cubicBezTo>
                    <a:cubicBezTo>
                      <a:pt x="303" y="665"/>
                      <a:pt x="324" y="657"/>
                      <a:pt x="318" y="642"/>
                    </a:cubicBezTo>
                    <a:cubicBezTo>
                      <a:pt x="312" y="626"/>
                      <a:pt x="295" y="507"/>
                      <a:pt x="291" y="495"/>
                    </a:cubicBezTo>
                    <a:cubicBezTo>
                      <a:pt x="288" y="483"/>
                      <a:pt x="288" y="481"/>
                      <a:pt x="288" y="481"/>
                    </a:cubicBezTo>
                    <a:cubicBezTo>
                      <a:pt x="288" y="481"/>
                      <a:pt x="377" y="469"/>
                      <a:pt x="388" y="463"/>
                    </a:cubicBezTo>
                    <a:cubicBezTo>
                      <a:pt x="400" y="457"/>
                      <a:pt x="413" y="440"/>
                      <a:pt x="390" y="387"/>
                    </a:cubicBezTo>
                    <a:cubicBezTo>
                      <a:pt x="367" y="333"/>
                      <a:pt x="321" y="241"/>
                      <a:pt x="302" y="228"/>
                    </a:cubicBezTo>
                    <a:cubicBezTo>
                      <a:pt x="283" y="215"/>
                      <a:pt x="265" y="206"/>
                      <a:pt x="258" y="206"/>
                    </a:cubicBezTo>
                    <a:cubicBezTo>
                      <a:pt x="251" y="206"/>
                      <a:pt x="249" y="205"/>
                      <a:pt x="249" y="205"/>
                    </a:cubicBezTo>
                    <a:cubicBezTo>
                      <a:pt x="249" y="205"/>
                      <a:pt x="273" y="174"/>
                      <a:pt x="254" y="120"/>
                    </a:cubicBezTo>
                    <a:cubicBezTo>
                      <a:pt x="235" y="65"/>
                      <a:pt x="234" y="40"/>
                      <a:pt x="220" y="28"/>
                    </a:cubicBezTo>
                    <a:cubicBezTo>
                      <a:pt x="206" y="16"/>
                      <a:pt x="181" y="0"/>
                      <a:pt x="158" y="2"/>
                    </a:cubicBezTo>
                    <a:cubicBezTo>
                      <a:pt x="135" y="5"/>
                      <a:pt x="93" y="28"/>
                      <a:pt x="88" y="51"/>
                    </a:cubicBezTo>
                    <a:cubicBezTo>
                      <a:pt x="83" y="75"/>
                      <a:pt x="86" y="133"/>
                      <a:pt x="93" y="155"/>
                    </a:cubicBezTo>
                    <a:cubicBezTo>
                      <a:pt x="100" y="177"/>
                      <a:pt x="89" y="190"/>
                      <a:pt x="102" y="200"/>
                    </a:cubicBezTo>
                    <a:cubicBezTo>
                      <a:pt x="114" y="210"/>
                      <a:pt x="128" y="216"/>
                      <a:pt x="128" y="216"/>
                    </a:cubicBezTo>
                    <a:cubicBezTo>
                      <a:pt x="128" y="216"/>
                      <a:pt x="124" y="224"/>
                      <a:pt x="121" y="227"/>
                    </a:cubicBezTo>
                    <a:cubicBezTo>
                      <a:pt x="118" y="230"/>
                      <a:pt x="68" y="242"/>
                      <a:pt x="60" y="256"/>
                    </a:cubicBezTo>
                    <a:cubicBezTo>
                      <a:pt x="51" y="270"/>
                      <a:pt x="36" y="369"/>
                      <a:pt x="30" y="383"/>
                    </a:cubicBezTo>
                    <a:cubicBezTo>
                      <a:pt x="24" y="396"/>
                      <a:pt x="0" y="447"/>
                      <a:pt x="11" y="469"/>
                    </a:cubicBezTo>
                    <a:cubicBezTo>
                      <a:pt x="23" y="491"/>
                      <a:pt x="26" y="490"/>
                      <a:pt x="29" y="499"/>
                    </a:cubicBezTo>
                    <a:cubicBezTo>
                      <a:pt x="32" y="507"/>
                      <a:pt x="38" y="503"/>
                      <a:pt x="38" y="503"/>
                    </a:cubicBezTo>
                    <a:lnTo>
                      <a:pt x="68" y="496"/>
                    </a:lnTo>
                    <a:close/>
                    <a:moveTo>
                      <a:pt x="280" y="422"/>
                    </a:moveTo>
                    <a:cubicBezTo>
                      <a:pt x="283" y="394"/>
                      <a:pt x="283" y="394"/>
                      <a:pt x="283" y="394"/>
                    </a:cubicBezTo>
                    <a:cubicBezTo>
                      <a:pt x="283" y="394"/>
                      <a:pt x="286" y="387"/>
                      <a:pt x="291" y="389"/>
                    </a:cubicBezTo>
                    <a:cubicBezTo>
                      <a:pt x="291" y="389"/>
                      <a:pt x="309" y="410"/>
                      <a:pt x="304" y="415"/>
                    </a:cubicBezTo>
                    <a:cubicBezTo>
                      <a:pt x="299" y="421"/>
                      <a:pt x="280" y="422"/>
                      <a:pt x="280" y="422"/>
                    </a:cubicBezTo>
                    <a:close/>
                    <a:moveTo>
                      <a:pt x="123" y="842"/>
                    </a:moveTo>
                    <a:cubicBezTo>
                      <a:pt x="145" y="783"/>
                      <a:pt x="175" y="734"/>
                      <a:pt x="175" y="734"/>
                    </a:cubicBezTo>
                    <a:cubicBezTo>
                      <a:pt x="175" y="734"/>
                      <a:pt x="161" y="862"/>
                      <a:pt x="161" y="886"/>
                    </a:cubicBezTo>
                    <a:cubicBezTo>
                      <a:pt x="161" y="911"/>
                      <a:pt x="168" y="977"/>
                      <a:pt x="171" y="1023"/>
                    </a:cubicBezTo>
                    <a:cubicBezTo>
                      <a:pt x="174" y="1069"/>
                      <a:pt x="168" y="1097"/>
                      <a:pt x="171" y="1104"/>
                    </a:cubicBezTo>
                    <a:cubicBezTo>
                      <a:pt x="174" y="1110"/>
                      <a:pt x="171" y="1119"/>
                      <a:pt x="171" y="1122"/>
                    </a:cubicBezTo>
                    <a:cubicBezTo>
                      <a:pt x="171" y="1125"/>
                      <a:pt x="168" y="1130"/>
                      <a:pt x="168" y="1130"/>
                    </a:cubicBezTo>
                    <a:cubicBezTo>
                      <a:pt x="168" y="1130"/>
                      <a:pt x="160" y="1088"/>
                      <a:pt x="155" y="1076"/>
                    </a:cubicBezTo>
                    <a:cubicBezTo>
                      <a:pt x="149" y="1064"/>
                      <a:pt x="152" y="1057"/>
                      <a:pt x="151" y="1050"/>
                    </a:cubicBezTo>
                    <a:cubicBezTo>
                      <a:pt x="150" y="1043"/>
                      <a:pt x="152" y="974"/>
                      <a:pt x="134" y="949"/>
                    </a:cubicBezTo>
                    <a:cubicBezTo>
                      <a:pt x="116" y="923"/>
                      <a:pt x="100" y="901"/>
                      <a:pt x="123" y="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5"/>
              <p:cNvSpPr>
                <a:spLocks noEditPoints="1"/>
              </p:cNvSpPr>
              <p:nvPr/>
            </p:nvSpPr>
            <p:spPr bwMode="auto">
              <a:xfrm>
                <a:off x="2850743" y="1300637"/>
                <a:ext cx="246654" cy="698854"/>
              </a:xfrm>
              <a:custGeom>
                <a:avLst/>
                <a:gdLst>
                  <a:gd name="T0" fmla="*/ 27 w 506"/>
                  <a:gd name="T1" fmla="*/ 809 h 1433"/>
                  <a:gd name="T2" fmla="*/ 40 w 506"/>
                  <a:gd name="T3" fmla="*/ 816 h 1433"/>
                  <a:gd name="T4" fmla="*/ 57 w 506"/>
                  <a:gd name="T5" fmla="*/ 794 h 1433"/>
                  <a:gd name="T6" fmla="*/ 82 w 506"/>
                  <a:gd name="T7" fmla="*/ 644 h 1433"/>
                  <a:gd name="T8" fmla="*/ 113 w 506"/>
                  <a:gd name="T9" fmla="*/ 587 h 1433"/>
                  <a:gd name="T10" fmla="*/ 87 w 506"/>
                  <a:gd name="T11" fmla="*/ 705 h 1433"/>
                  <a:gd name="T12" fmla="*/ 71 w 506"/>
                  <a:gd name="T13" fmla="*/ 849 h 1433"/>
                  <a:gd name="T14" fmla="*/ 78 w 506"/>
                  <a:gd name="T15" fmla="*/ 1073 h 1433"/>
                  <a:gd name="T16" fmla="*/ 109 w 506"/>
                  <a:gd name="T17" fmla="*/ 1129 h 1433"/>
                  <a:gd name="T18" fmla="*/ 146 w 506"/>
                  <a:gd name="T19" fmla="*/ 1310 h 1433"/>
                  <a:gd name="T20" fmla="*/ 32 w 506"/>
                  <a:gd name="T21" fmla="*/ 1382 h 1433"/>
                  <a:gd name="T22" fmla="*/ 178 w 506"/>
                  <a:gd name="T23" fmla="*/ 1429 h 1433"/>
                  <a:gd name="T24" fmla="*/ 215 w 506"/>
                  <a:gd name="T25" fmla="*/ 1355 h 1433"/>
                  <a:gd name="T26" fmla="*/ 205 w 506"/>
                  <a:gd name="T27" fmla="*/ 1113 h 1433"/>
                  <a:gd name="T28" fmla="*/ 203 w 506"/>
                  <a:gd name="T29" fmla="*/ 1027 h 1433"/>
                  <a:gd name="T30" fmla="*/ 215 w 506"/>
                  <a:gd name="T31" fmla="*/ 957 h 1433"/>
                  <a:gd name="T32" fmla="*/ 270 w 506"/>
                  <a:gd name="T33" fmla="*/ 1101 h 1433"/>
                  <a:gd name="T34" fmla="*/ 369 w 506"/>
                  <a:gd name="T35" fmla="*/ 1229 h 1433"/>
                  <a:gd name="T36" fmla="*/ 349 w 506"/>
                  <a:gd name="T37" fmla="*/ 1372 h 1433"/>
                  <a:gd name="T38" fmla="*/ 453 w 506"/>
                  <a:gd name="T39" fmla="*/ 1270 h 1433"/>
                  <a:gd name="T40" fmla="*/ 398 w 506"/>
                  <a:gd name="T41" fmla="*/ 1131 h 1433"/>
                  <a:gd name="T42" fmla="*/ 356 w 506"/>
                  <a:gd name="T43" fmla="*/ 1043 h 1433"/>
                  <a:gd name="T44" fmla="*/ 357 w 506"/>
                  <a:gd name="T45" fmla="*/ 935 h 1433"/>
                  <a:gd name="T46" fmla="*/ 367 w 506"/>
                  <a:gd name="T47" fmla="*/ 777 h 1433"/>
                  <a:gd name="T48" fmla="*/ 383 w 506"/>
                  <a:gd name="T49" fmla="*/ 682 h 1433"/>
                  <a:gd name="T50" fmla="*/ 485 w 506"/>
                  <a:gd name="T51" fmla="*/ 532 h 1433"/>
                  <a:gd name="T52" fmla="*/ 457 w 506"/>
                  <a:gd name="T53" fmla="*/ 376 h 1433"/>
                  <a:gd name="T54" fmla="*/ 397 w 506"/>
                  <a:gd name="T55" fmla="*/ 264 h 1433"/>
                  <a:gd name="T56" fmla="*/ 282 w 506"/>
                  <a:gd name="T57" fmla="*/ 213 h 1433"/>
                  <a:gd name="T58" fmla="*/ 263 w 506"/>
                  <a:gd name="T59" fmla="*/ 166 h 1433"/>
                  <a:gd name="T60" fmla="*/ 264 w 506"/>
                  <a:gd name="T61" fmla="*/ 169 h 1433"/>
                  <a:gd name="T62" fmla="*/ 276 w 506"/>
                  <a:gd name="T63" fmla="*/ 93 h 1433"/>
                  <a:gd name="T64" fmla="*/ 279 w 506"/>
                  <a:gd name="T65" fmla="*/ 77 h 1433"/>
                  <a:gd name="T66" fmla="*/ 276 w 506"/>
                  <a:gd name="T67" fmla="*/ 63 h 1433"/>
                  <a:gd name="T68" fmla="*/ 271 w 506"/>
                  <a:gd name="T69" fmla="*/ 51 h 1433"/>
                  <a:gd name="T70" fmla="*/ 251 w 506"/>
                  <a:gd name="T71" fmla="*/ 18 h 1433"/>
                  <a:gd name="T72" fmla="*/ 244 w 506"/>
                  <a:gd name="T73" fmla="*/ 15 h 1433"/>
                  <a:gd name="T74" fmla="*/ 220 w 506"/>
                  <a:gd name="T75" fmla="*/ 5 h 1433"/>
                  <a:gd name="T76" fmla="*/ 203 w 506"/>
                  <a:gd name="T77" fmla="*/ 2 h 1433"/>
                  <a:gd name="T78" fmla="*/ 180 w 506"/>
                  <a:gd name="T79" fmla="*/ 4 h 1433"/>
                  <a:gd name="T80" fmla="*/ 150 w 506"/>
                  <a:gd name="T81" fmla="*/ 11 h 1433"/>
                  <a:gd name="T82" fmla="*/ 135 w 506"/>
                  <a:gd name="T83" fmla="*/ 22 h 1433"/>
                  <a:gd name="T84" fmla="*/ 112 w 506"/>
                  <a:gd name="T85" fmla="*/ 32 h 1433"/>
                  <a:gd name="T86" fmla="*/ 106 w 506"/>
                  <a:gd name="T87" fmla="*/ 45 h 1433"/>
                  <a:gd name="T88" fmla="*/ 103 w 506"/>
                  <a:gd name="T89" fmla="*/ 60 h 1433"/>
                  <a:gd name="T90" fmla="*/ 106 w 506"/>
                  <a:gd name="T91" fmla="*/ 72 h 1433"/>
                  <a:gd name="T92" fmla="*/ 111 w 506"/>
                  <a:gd name="T93" fmla="*/ 66 h 1433"/>
                  <a:gd name="T94" fmla="*/ 112 w 506"/>
                  <a:gd name="T95" fmla="*/ 89 h 1433"/>
                  <a:gd name="T96" fmla="*/ 99 w 506"/>
                  <a:gd name="T97" fmla="*/ 154 h 1433"/>
                  <a:gd name="T98" fmla="*/ 113 w 506"/>
                  <a:gd name="T99" fmla="*/ 169 h 1433"/>
                  <a:gd name="T100" fmla="*/ 116 w 506"/>
                  <a:gd name="T101" fmla="*/ 186 h 1433"/>
                  <a:gd name="T102" fmla="*/ 135 w 506"/>
                  <a:gd name="T103" fmla="*/ 214 h 1433"/>
                  <a:gd name="T104" fmla="*/ 132 w 506"/>
                  <a:gd name="T105" fmla="*/ 277 h 1433"/>
                  <a:gd name="T106" fmla="*/ 56 w 506"/>
                  <a:gd name="T107" fmla="*/ 439 h 1433"/>
                  <a:gd name="T108" fmla="*/ 39 w 506"/>
                  <a:gd name="T109" fmla="*/ 524 h 1433"/>
                  <a:gd name="T110" fmla="*/ 2 w 506"/>
                  <a:gd name="T111" fmla="*/ 787 h 1433"/>
                  <a:gd name="T112" fmla="*/ 44 w 506"/>
                  <a:gd name="T113" fmla="*/ 862 h 1433"/>
                  <a:gd name="T114" fmla="*/ 50 w 506"/>
                  <a:gd name="T115" fmla="*/ 852 h 1433"/>
                  <a:gd name="T116" fmla="*/ 372 w 506"/>
                  <a:gd name="T117" fmla="*/ 523 h 1433"/>
                  <a:gd name="T118" fmla="*/ 427 w 506"/>
                  <a:gd name="T119" fmla="*/ 472 h 1433"/>
                  <a:gd name="T120" fmla="*/ 372 w 506"/>
                  <a:gd name="T121" fmla="*/ 52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1433">
                    <a:moveTo>
                      <a:pt x="37" y="833"/>
                    </a:moveTo>
                    <a:cubicBezTo>
                      <a:pt x="32" y="828"/>
                      <a:pt x="26" y="822"/>
                      <a:pt x="26" y="822"/>
                    </a:cubicBezTo>
                    <a:cubicBezTo>
                      <a:pt x="26" y="822"/>
                      <a:pt x="26" y="814"/>
                      <a:pt x="27" y="809"/>
                    </a:cubicBezTo>
                    <a:cubicBezTo>
                      <a:pt x="27" y="803"/>
                      <a:pt x="27" y="801"/>
                      <a:pt x="27" y="801"/>
                    </a:cubicBezTo>
                    <a:cubicBezTo>
                      <a:pt x="38" y="800"/>
                      <a:pt x="38" y="800"/>
                      <a:pt x="38" y="800"/>
                    </a:cubicBezTo>
                    <a:cubicBezTo>
                      <a:pt x="38" y="800"/>
                      <a:pt x="40" y="809"/>
                      <a:pt x="40" y="816"/>
                    </a:cubicBezTo>
                    <a:cubicBezTo>
                      <a:pt x="39" y="822"/>
                      <a:pt x="42" y="838"/>
                      <a:pt x="47" y="840"/>
                    </a:cubicBezTo>
                    <a:cubicBezTo>
                      <a:pt x="52" y="842"/>
                      <a:pt x="54" y="840"/>
                      <a:pt x="56" y="834"/>
                    </a:cubicBezTo>
                    <a:cubicBezTo>
                      <a:pt x="58" y="828"/>
                      <a:pt x="55" y="808"/>
                      <a:pt x="57" y="794"/>
                    </a:cubicBezTo>
                    <a:cubicBezTo>
                      <a:pt x="60" y="780"/>
                      <a:pt x="64" y="785"/>
                      <a:pt x="59" y="768"/>
                    </a:cubicBezTo>
                    <a:cubicBezTo>
                      <a:pt x="53" y="750"/>
                      <a:pt x="50" y="737"/>
                      <a:pt x="54" y="719"/>
                    </a:cubicBezTo>
                    <a:cubicBezTo>
                      <a:pt x="59" y="701"/>
                      <a:pt x="75" y="669"/>
                      <a:pt x="82" y="644"/>
                    </a:cubicBezTo>
                    <a:cubicBezTo>
                      <a:pt x="90" y="618"/>
                      <a:pt x="103" y="567"/>
                      <a:pt x="106" y="560"/>
                    </a:cubicBezTo>
                    <a:cubicBezTo>
                      <a:pt x="108" y="552"/>
                      <a:pt x="110" y="540"/>
                      <a:pt x="110" y="540"/>
                    </a:cubicBezTo>
                    <a:cubicBezTo>
                      <a:pt x="110" y="540"/>
                      <a:pt x="116" y="575"/>
                      <a:pt x="113" y="587"/>
                    </a:cubicBezTo>
                    <a:cubicBezTo>
                      <a:pt x="110" y="599"/>
                      <a:pt x="106" y="612"/>
                      <a:pt x="109" y="622"/>
                    </a:cubicBezTo>
                    <a:cubicBezTo>
                      <a:pt x="112" y="633"/>
                      <a:pt x="120" y="635"/>
                      <a:pt x="107" y="667"/>
                    </a:cubicBezTo>
                    <a:cubicBezTo>
                      <a:pt x="95" y="699"/>
                      <a:pt x="85" y="700"/>
                      <a:pt x="87" y="705"/>
                    </a:cubicBezTo>
                    <a:cubicBezTo>
                      <a:pt x="90" y="711"/>
                      <a:pt x="91" y="713"/>
                      <a:pt x="91" y="713"/>
                    </a:cubicBezTo>
                    <a:cubicBezTo>
                      <a:pt x="91" y="713"/>
                      <a:pt x="83" y="732"/>
                      <a:pt x="79" y="750"/>
                    </a:cubicBezTo>
                    <a:cubicBezTo>
                      <a:pt x="75" y="768"/>
                      <a:pt x="68" y="809"/>
                      <a:pt x="71" y="849"/>
                    </a:cubicBezTo>
                    <a:cubicBezTo>
                      <a:pt x="75" y="889"/>
                      <a:pt x="74" y="926"/>
                      <a:pt x="75" y="943"/>
                    </a:cubicBezTo>
                    <a:cubicBezTo>
                      <a:pt x="76" y="961"/>
                      <a:pt x="76" y="971"/>
                      <a:pt x="77" y="1005"/>
                    </a:cubicBezTo>
                    <a:cubicBezTo>
                      <a:pt x="78" y="1040"/>
                      <a:pt x="76" y="1069"/>
                      <a:pt x="78" y="1073"/>
                    </a:cubicBezTo>
                    <a:cubicBezTo>
                      <a:pt x="81" y="1076"/>
                      <a:pt x="99" y="1076"/>
                      <a:pt x="101" y="1075"/>
                    </a:cubicBezTo>
                    <a:cubicBezTo>
                      <a:pt x="104" y="1074"/>
                      <a:pt x="108" y="1079"/>
                      <a:pt x="108" y="1079"/>
                    </a:cubicBezTo>
                    <a:cubicBezTo>
                      <a:pt x="108" y="1079"/>
                      <a:pt x="106" y="1114"/>
                      <a:pt x="109" y="1129"/>
                    </a:cubicBezTo>
                    <a:cubicBezTo>
                      <a:pt x="113" y="1144"/>
                      <a:pt x="125" y="1192"/>
                      <a:pt x="126" y="1203"/>
                    </a:cubicBezTo>
                    <a:cubicBezTo>
                      <a:pt x="128" y="1213"/>
                      <a:pt x="140" y="1254"/>
                      <a:pt x="143" y="1259"/>
                    </a:cubicBezTo>
                    <a:cubicBezTo>
                      <a:pt x="145" y="1265"/>
                      <a:pt x="144" y="1282"/>
                      <a:pt x="146" y="1310"/>
                    </a:cubicBezTo>
                    <a:cubicBezTo>
                      <a:pt x="148" y="1338"/>
                      <a:pt x="143" y="1350"/>
                      <a:pt x="139" y="1354"/>
                    </a:cubicBezTo>
                    <a:cubicBezTo>
                      <a:pt x="135" y="1358"/>
                      <a:pt x="117" y="1366"/>
                      <a:pt x="105" y="1368"/>
                    </a:cubicBezTo>
                    <a:cubicBezTo>
                      <a:pt x="93" y="1370"/>
                      <a:pt x="36" y="1380"/>
                      <a:pt x="32" y="1382"/>
                    </a:cubicBezTo>
                    <a:cubicBezTo>
                      <a:pt x="27" y="1384"/>
                      <a:pt x="13" y="1389"/>
                      <a:pt x="21" y="1407"/>
                    </a:cubicBezTo>
                    <a:cubicBezTo>
                      <a:pt x="29" y="1426"/>
                      <a:pt x="74" y="1425"/>
                      <a:pt x="102" y="1425"/>
                    </a:cubicBezTo>
                    <a:cubicBezTo>
                      <a:pt x="131" y="1425"/>
                      <a:pt x="169" y="1429"/>
                      <a:pt x="178" y="1429"/>
                    </a:cubicBezTo>
                    <a:cubicBezTo>
                      <a:pt x="188" y="1430"/>
                      <a:pt x="218" y="1433"/>
                      <a:pt x="226" y="1419"/>
                    </a:cubicBezTo>
                    <a:cubicBezTo>
                      <a:pt x="234" y="1404"/>
                      <a:pt x="230" y="1386"/>
                      <a:pt x="227" y="1378"/>
                    </a:cubicBezTo>
                    <a:cubicBezTo>
                      <a:pt x="223" y="1370"/>
                      <a:pt x="218" y="1355"/>
                      <a:pt x="215" y="1355"/>
                    </a:cubicBezTo>
                    <a:cubicBezTo>
                      <a:pt x="212" y="1355"/>
                      <a:pt x="211" y="1338"/>
                      <a:pt x="211" y="1338"/>
                    </a:cubicBezTo>
                    <a:cubicBezTo>
                      <a:pt x="211" y="1338"/>
                      <a:pt x="204" y="1218"/>
                      <a:pt x="206" y="1186"/>
                    </a:cubicBezTo>
                    <a:cubicBezTo>
                      <a:pt x="209" y="1155"/>
                      <a:pt x="212" y="1139"/>
                      <a:pt x="205" y="1113"/>
                    </a:cubicBezTo>
                    <a:cubicBezTo>
                      <a:pt x="199" y="1087"/>
                      <a:pt x="196" y="1067"/>
                      <a:pt x="196" y="1067"/>
                    </a:cubicBezTo>
                    <a:cubicBezTo>
                      <a:pt x="200" y="1066"/>
                      <a:pt x="200" y="1066"/>
                      <a:pt x="200" y="1066"/>
                    </a:cubicBezTo>
                    <a:cubicBezTo>
                      <a:pt x="200" y="1066"/>
                      <a:pt x="202" y="1052"/>
                      <a:pt x="203" y="1027"/>
                    </a:cubicBezTo>
                    <a:cubicBezTo>
                      <a:pt x="204" y="1002"/>
                      <a:pt x="204" y="1004"/>
                      <a:pt x="205" y="995"/>
                    </a:cubicBezTo>
                    <a:cubicBezTo>
                      <a:pt x="205" y="986"/>
                      <a:pt x="209" y="968"/>
                      <a:pt x="212" y="965"/>
                    </a:cubicBezTo>
                    <a:cubicBezTo>
                      <a:pt x="214" y="961"/>
                      <a:pt x="215" y="957"/>
                      <a:pt x="215" y="957"/>
                    </a:cubicBezTo>
                    <a:cubicBezTo>
                      <a:pt x="215" y="957"/>
                      <a:pt x="225" y="1035"/>
                      <a:pt x="225" y="1061"/>
                    </a:cubicBezTo>
                    <a:cubicBezTo>
                      <a:pt x="225" y="1086"/>
                      <a:pt x="224" y="1099"/>
                      <a:pt x="234" y="1100"/>
                    </a:cubicBezTo>
                    <a:cubicBezTo>
                      <a:pt x="245" y="1100"/>
                      <a:pt x="269" y="1101"/>
                      <a:pt x="270" y="1101"/>
                    </a:cubicBezTo>
                    <a:cubicBezTo>
                      <a:pt x="271" y="1101"/>
                      <a:pt x="298" y="1131"/>
                      <a:pt x="304" y="1139"/>
                    </a:cubicBezTo>
                    <a:cubicBezTo>
                      <a:pt x="309" y="1147"/>
                      <a:pt x="333" y="1167"/>
                      <a:pt x="344" y="1183"/>
                    </a:cubicBezTo>
                    <a:cubicBezTo>
                      <a:pt x="355" y="1199"/>
                      <a:pt x="365" y="1215"/>
                      <a:pt x="369" y="1229"/>
                    </a:cubicBezTo>
                    <a:cubicBezTo>
                      <a:pt x="372" y="1244"/>
                      <a:pt x="377" y="1273"/>
                      <a:pt x="376" y="1284"/>
                    </a:cubicBezTo>
                    <a:cubicBezTo>
                      <a:pt x="375" y="1296"/>
                      <a:pt x="373" y="1303"/>
                      <a:pt x="369" y="1307"/>
                    </a:cubicBezTo>
                    <a:cubicBezTo>
                      <a:pt x="366" y="1312"/>
                      <a:pt x="353" y="1359"/>
                      <a:pt x="349" y="1372"/>
                    </a:cubicBezTo>
                    <a:cubicBezTo>
                      <a:pt x="346" y="1385"/>
                      <a:pt x="342" y="1414"/>
                      <a:pt x="361" y="1418"/>
                    </a:cubicBezTo>
                    <a:cubicBezTo>
                      <a:pt x="380" y="1421"/>
                      <a:pt x="410" y="1428"/>
                      <a:pt x="427" y="1391"/>
                    </a:cubicBezTo>
                    <a:cubicBezTo>
                      <a:pt x="443" y="1355"/>
                      <a:pt x="453" y="1288"/>
                      <a:pt x="453" y="1270"/>
                    </a:cubicBezTo>
                    <a:cubicBezTo>
                      <a:pt x="454" y="1253"/>
                      <a:pt x="455" y="1237"/>
                      <a:pt x="449" y="1233"/>
                    </a:cubicBezTo>
                    <a:cubicBezTo>
                      <a:pt x="444" y="1229"/>
                      <a:pt x="434" y="1227"/>
                      <a:pt x="429" y="1227"/>
                    </a:cubicBezTo>
                    <a:cubicBezTo>
                      <a:pt x="425" y="1227"/>
                      <a:pt x="403" y="1155"/>
                      <a:pt x="398" y="1131"/>
                    </a:cubicBezTo>
                    <a:cubicBezTo>
                      <a:pt x="393" y="1108"/>
                      <a:pt x="388" y="1082"/>
                      <a:pt x="379" y="1073"/>
                    </a:cubicBezTo>
                    <a:cubicBezTo>
                      <a:pt x="371" y="1064"/>
                      <a:pt x="361" y="1057"/>
                      <a:pt x="361" y="1057"/>
                    </a:cubicBezTo>
                    <a:cubicBezTo>
                      <a:pt x="361" y="1057"/>
                      <a:pt x="358" y="1050"/>
                      <a:pt x="356" y="1043"/>
                    </a:cubicBezTo>
                    <a:cubicBezTo>
                      <a:pt x="354" y="1036"/>
                      <a:pt x="358" y="1037"/>
                      <a:pt x="353" y="1033"/>
                    </a:cubicBezTo>
                    <a:cubicBezTo>
                      <a:pt x="348" y="1029"/>
                      <a:pt x="349" y="988"/>
                      <a:pt x="349" y="969"/>
                    </a:cubicBezTo>
                    <a:cubicBezTo>
                      <a:pt x="350" y="950"/>
                      <a:pt x="358" y="946"/>
                      <a:pt x="357" y="935"/>
                    </a:cubicBezTo>
                    <a:cubicBezTo>
                      <a:pt x="356" y="923"/>
                      <a:pt x="355" y="925"/>
                      <a:pt x="356" y="918"/>
                    </a:cubicBezTo>
                    <a:cubicBezTo>
                      <a:pt x="357" y="911"/>
                      <a:pt x="362" y="891"/>
                      <a:pt x="361" y="871"/>
                    </a:cubicBezTo>
                    <a:cubicBezTo>
                      <a:pt x="361" y="850"/>
                      <a:pt x="366" y="790"/>
                      <a:pt x="367" y="777"/>
                    </a:cubicBezTo>
                    <a:cubicBezTo>
                      <a:pt x="368" y="763"/>
                      <a:pt x="367" y="744"/>
                      <a:pt x="367" y="744"/>
                    </a:cubicBezTo>
                    <a:cubicBezTo>
                      <a:pt x="367" y="744"/>
                      <a:pt x="373" y="741"/>
                      <a:pt x="375" y="731"/>
                    </a:cubicBezTo>
                    <a:cubicBezTo>
                      <a:pt x="377" y="721"/>
                      <a:pt x="383" y="689"/>
                      <a:pt x="383" y="682"/>
                    </a:cubicBezTo>
                    <a:cubicBezTo>
                      <a:pt x="384" y="674"/>
                      <a:pt x="385" y="661"/>
                      <a:pt x="385" y="661"/>
                    </a:cubicBezTo>
                    <a:cubicBezTo>
                      <a:pt x="385" y="661"/>
                      <a:pt x="401" y="641"/>
                      <a:pt x="413" y="629"/>
                    </a:cubicBezTo>
                    <a:cubicBezTo>
                      <a:pt x="424" y="616"/>
                      <a:pt x="474" y="548"/>
                      <a:pt x="485" y="532"/>
                    </a:cubicBezTo>
                    <a:cubicBezTo>
                      <a:pt x="496" y="517"/>
                      <a:pt x="496" y="510"/>
                      <a:pt x="501" y="501"/>
                    </a:cubicBezTo>
                    <a:cubicBezTo>
                      <a:pt x="506" y="492"/>
                      <a:pt x="502" y="471"/>
                      <a:pt x="482" y="428"/>
                    </a:cubicBezTo>
                    <a:cubicBezTo>
                      <a:pt x="462" y="385"/>
                      <a:pt x="457" y="376"/>
                      <a:pt x="457" y="376"/>
                    </a:cubicBezTo>
                    <a:cubicBezTo>
                      <a:pt x="461" y="373"/>
                      <a:pt x="461" y="373"/>
                      <a:pt x="461" y="373"/>
                    </a:cubicBezTo>
                    <a:cubicBezTo>
                      <a:pt x="461" y="373"/>
                      <a:pt x="428" y="327"/>
                      <a:pt x="422" y="312"/>
                    </a:cubicBezTo>
                    <a:cubicBezTo>
                      <a:pt x="416" y="296"/>
                      <a:pt x="411" y="277"/>
                      <a:pt x="397" y="264"/>
                    </a:cubicBezTo>
                    <a:cubicBezTo>
                      <a:pt x="383" y="252"/>
                      <a:pt x="342" y="234"/>
                      <a:pt x="331" y="231"/>
                    </a:cubicBezTo>
                    <a:cubicBezTo>
                      <a:pt x="320" y="228"/>
                      <a:pt x="306" y="220"/>
                      <a:pt x="297" y="218"/>
                    </a:cubicBezTo>
                    <a:cubicBezTo>
                      <a:pt x="288" y="216"/>
                      <a:pt x="284" y="212"/>
                      <a:pt x="282" y="213"/>
                    </a:cubicBezTo>
                    <a:cubicBezTo>
                      <a:pt x="281" y="214"/>
                      <a:pt x="258" y="200"/>
                      <a:pt x="260" y="183"/>
                    </a:cubicBezTo>
                    <a:cubicBezTo>
                      <a:pt x="263" y="166"/>
                      <a:pt x="263" y="172"/>
                      <a:pt x="263" y="172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4" y="171"/>
                      <a:pt x="264" y="171"/>
                      <a:pt x="264" y="171"/>
                    </a:cubicBezTo>
                    <a:cubicBezTo>
                      <a:pt x="264" y="165"/>
                      <a:pt x="264" y="165"/>
                      <a:pt x="264" y="165"/>
                    </a:cubicBezTo>
                    <a:cubicBezTo>
                      <a:pt x="264" y="169"/>
                      <a:pt x="264" y="169"/>
                      <a:pt x="264" y="169"/>
                    </a:cubicBezTo>
                    <a:cubicBezTo>
                      <a:pt x="266" y="163"/>
                      <a:pt x="266" y="163"/>
                      <a:pt x="266" y="163"/>
                    </a:cubicBezTo>
                    <a:cubicBezTo>
                      <a:pt x="266" y="163"/>
                      <a:pt x="265" y="150"/>
                      <a:pt x="268" y="138"/>
                    </a:cubicBezTo>
                    <a:cubicBezTo>
                      <a:pt x="271" y="126"/>
                      <a:pt x="275" y="105"/>
                      <a:pt x="276" y="93"/>
                    </a:cubicBezTo>
                    <a:cubicBezTo>
                      <a:pt x="276" y="81"/>
                      <a:pt x="278" y="80"/>
                      <a:pt x="278" y="80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7" y="80"/>
                      <a:pt x="280" y="77"/>
                      <a:pt x="279" y="77"/>
                    </a:cubicBezTo>
                    <a:cubicBezTo>
                      <a:pt x="278" y="77"/>
                      <a:pt x="276" y="77"/>
                      <a:pt x="276" y="77"/>
                    </a:cubicBezTo>
                    <a:cubicBezTo>
                      <a:pt x="276" y="77"/>
                      <a:pt x="277" y="69"/>
                      <a:pt x="278" y="66"/>
                    </a:cubicBezTo>
                    <a:cubicBezTo>
                      <a:pt x="278" y="62"/>
                      <a:pt x="276" y="63"/>
                      <a:pt x="276" y="63"/>
                    </a:cubicBezTo>
                    <a:cubicBezTo>
                      <a:pt x="275" y="59"/>
                      <a:pt x="275" y="59"/>
                      <a:pt x="275" y="59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1" y="51"/>
                      <a:pt x="271" y="51"/>
                      <a:pt x="271" y="51"/>
                    </a:cubicBezTo>
                    <a:cubicBezTo>
                      <a:pt x="271" y="51"/>
                      <a:pt x="265" y="34"/>
                      <a:pt x="258" y="29"/>
                    </a:cubicBezTo>
                    <a:cubicBezTo>
                      <a:pt x="251" y="24"/>
                      <a:pt x="249" y="22"/>
                      <a:pt x="249" y="22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4" y="15"/>
                      <a:pt x="244" y="15"/>
                      <a:pt x="244" y="15"/>
                    </a:cubicBezTo>
                    <a:cubicBezTo>
                      <a:pt x="244" y="15"/>
                      <a:pt x="229" y="9"/>
                      <a:pt x="225" y="5"/>
                    </a:cubicBezTo>
                    <a:cubicBezTo>
                      <a:pt x="220" y="2"/>
                      <a:pt x="218" y="0"/>
                      <a:pt x="218" y="0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5"/>
                      <a:pt x="207" y="1"/>
                      <a:pt x="205" y="0"/>
                    </a:cubicBezTo>
                    <a:cubicBezTo>
                      <a:pt x="203" y="0"/>
                      <a:pt x="199" y="0"/>
                      <a:pt x="199" y="0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3" y="2"/>
                      <a:pt x="188" y="3"/>
                      <a:pt x="184" y="3"/>
                    </a:cubicBezTo>
                    <a:cubicBezTo>
                      <a:pt x="181" y="3"/>
                      <a:pt x="177" y="1"/>
                      <a:pt x="177" y="1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80" y="4"/>
                      <a:pt x="156" y="4"/>
                      <a:pt x="151" y="7"/>
                    </a:cubicBezTo>
                    <a:cubicBezTo>
                      <a:pt x="147" y="11"/>
                      <a:pt x="143" y="11"/>
                      <a:pt x="143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11"/>
                      <a:pt x="142" y="12"/>
                      <a:pt x="138" y="16"/>
                    </a:cubicBezTo>
                    <a:cubicBezTo>
                      <a:pt x="133" y="20"/>
                      <a:pt x="127" y="22"/>
                      <a:pt x="127" y="22"/>
                    </a:cubicBezTo>
                    <a:cubicBezTo>
                      <a:pt x="135" y="22"/>
                      <a:pt x="135" y="22"/>
                      <a:pt x="135" y="22"/>
                    </a:cubicBezTo>
                    <a:cubicBezTo>
                      <a:pt x="135" y="22"/>
                      <a:pt x="124" y="26"/>
                      <a:pt x="116" y="28"/>
                    </a:cubicBezTo>
                    <a:cubicBezTo>
                      <a:pt x="109" y="31"/>
                      <a:pt x="107" y="31"/>
                      <a:pt x="107" y="31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32"/>
                      <a:pt x="110" y="35"/>
                      <a:pt x="107" y="40"/>
                    </a:cubicBezTo>
                    <a:cubicBezTo>
                      <a:pt x="104" y="45"/>
                      <a:pt x="101" y="47"/>
                      <a:pt x="101" y="47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4" y="50"/>
                      <a:pt x="103" y="54"/>
                    </a:cubicBezTo>
                    <a:cubicBezTo>
                      <a:pt x="102" y="59"/>
                      <a:pt x="98" y="63"/>
                      <a:pt x="98" y="63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0"/>
                      <a:pt x="103" y="69"/>
                      <a:pt x="103" y="70"/>
                    </a:cubicBezTo>
                    <a:cubicBezTo>
                      <a:pt x="103" y="71"/>
                      <a:pt x="105" y="63"/>
                      <a:pt x="105" y="63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9"/>
                      <a:pt x="109" y="72"/>
                    </a:cubicBezTo>
                    <a:cubicBezTo>
                      <a:pt x="111" y="74"/>
                      <a:pt x="111" y="66"/>
                      <a:pt x="111" y="66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9"/>
                      <a:pt x="116" y="79"/>
                      <a:pt x="112" y="89"/>
                    </a:cubicBezTo>
                    <a:cubicBezTo>
                      <a:pt x="107" y="98"/>
                      <a:pt x="106" y="105"/>
                      <a:pt x="108" y="113"/>
                    </a:cubicBezTo>
                    <a:cubicBezTo>
                      <a:pt x="110" y="121"/>
                      <a:pt x="109" y="122"/>
                      <a:pt x="106" y="129"/>
                    </a:cubicBezTo>
                    <a:cubicBezTo>
                      <a:pt x="103" y="136"/>
                      <a:pt x="94" y="148"/>
                      <a:pt x="99" y="154"/>
                    </a:cubicBezTo>
                    <a:cubicBezTo>
                      <a:pt x="105" y="160"/>
                      <a:pt x="104" y="159"/>
                      <a:pt x="108" y="159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11" y="159"/>
                      <a:pt x="115" y="166"/>
                      <a:pt x="113" y="169"/>
                    </a:cubicBezTo>
                    <a:cubicBezTo>
                      <a:pt x="110" y="171"/>
                      <a:pt x="112" y="176"/>
                      <a:pt x="115" y="178"/>
                    </a:cubicBezTo>
                    <a:cubicBezTo>
                      <a:pt x="118" y="179"/>
                      <a:pt x="118" y="179"/>
                      <a:pt x="118" y="179"/>
                    </a:cubicBezTo>
                    <a:cubicBezTo>
                      <a:pt x="118" y="179"/>
                      <a:pt x="113" y="183"/>
                      <a:pt x="116" y="186"/>
                    </a:cubicBezTo>
                    <a:cubicBezTo>
                      <a:pt x="120" y="189"/>
                      <a:pt x="122" y="192"/>
                      <a:pt x="122" y="192"/>
                    </a:cubicBezTo>
                    <a:cubicBezTo>
                      <a:pt x="122" y="192"/>
                      <a:pt x="125" y="201"/>
                      <a:pt x="125" y="206"/>
                    </a:cubicBezTo>
                    <a:cubicBezTo>
                      <a:pt x="124" y="210"/>
                      <a:pt x="127" y="212"/>
                      <a:pt x="135" y="214"/>
                    </a:cubicBezTo>
                    <a:cubicBezTo>
                      <a:pt x="142" y="215"/>
                      <a:pt x="160" y="223"/>
                      <a:pt x="164" y="226"/>
                    </a:cubicBezTo>
                    <a:cubicBezTo>
                      <a:pt x="169" y="229"/>
                      <a:pt x="177" y="243"/>
                      <a:pt x="171" y="249"/>
                    </a:cubicBezTo>
                    <a:cubicBezTo>
                      <a:pt x="165" y="256"/>
                      <a:pt x="146" y="271"/>
                      <a:pt x="132" y="277"/>
                    </a:cubicBezTo>
                    <a:cubicBezTo>
                      <a:pt x="119" y="283"/>
                      <a:pt x="95" y="291"/>
                      <a:pt x="81" y="329"/>
                    </a:cubicBezTo>
                    <a:cubicBezTo>
                      <a:pt x="67" y="367"/>
                      <a:pt x="44" y="431"/>
                      <a:pt x="43" y="432"/>
                    </a:cubicBezTo>
                    <a:cubicBezTo>
                      <a:pt x="41" y="433"/>
                      <a:pt x="50" y="438"/>
                      <a:pt x="56" y="439"/>
                    </a:cubicBezTo>
                    <a:cubicBezTo>
                      <a:pt x="61" y="440"/>
                      <a:pt x="62" y="442"/>
                      <a:pt x="62" y="442"/>
                    </a:cubicBezTo>
                    <a:cubicBezTo>
                      <a:pt x="62" y="442"/>
                      <a:pt x="59" y="451"/>
                      <a:pt x="55" y="469"/>
                    </a:cubicBezTo>
                    <a:cubicBezTo>
                      <a:pt x="50" y="488"/>
                      <a:pt x="46" y="505"/>
                      <a:pt x="39" y="524"/>
                    </a:cubicBezTo>
                    <a:cubicBezTo>
                      <a:pt x="32" y="542"/>
                      <a:pt x="22" y="586"/>
                      <a:pt x="21" y="632"/>
                    </a:cubicBezTo>
                    <a:cubicBezTo>
                      <a:pt x="20" y="679"/>
                      <a:pt x="22" y="732"/>
                      <a:pt x="16" y="747"/>
                    </a:cubicBezTo>
                    <a:cubicBezTo>
                      <a:pt x="11" y="762"/>
                      <a:pt x="3" y="779"/>
                      <a:pt x="2" y="787"/>
                    </a:cubicBezTo>
                    <a:cubicBezTo>
                      <a:pt x="0" y="795"/>
                      <a:pt x="2" y="805"/>
                      <a:pt x="4" y="813"/>
                    </a:cubicBezTo>
                    <a:cubicBezTo>
                      <a:pt x="5" y="822"/>
                      <a:pt x="11" y="839"/>
                      <a:pt x="25" y="849"/>
                    </a:cubicBezTo>
                    <a:cubicBezTo>
                      <a:pt x="38" y="860"/>
                      <a:pt x="44" y="864"/>
                      <a:pt x="44" y="862"/>
                    </a:cubicBezTo>
                    <a:cubicBezTo>
                      <a:pt x="45" y="860"/>
                      <a:pt x="45" y="860"/>
                      <a:pt x="45" y="860"/>
                    </a:cubicBezTo>
                    <a:cubicBezTo>
                      <a:pt x="45" y="860"/>
                      <a:pt x="49" y="864"/>
                      <a:pt x="52" y="861"/>
                    </a:cubicBezTo>
                    <a:cubicBezTo>
                      <a:pt x="54" y="859"/>
                      <a:pt x="52" y="855"/>
                      <a:pt x="50" y="852"/>
                    </a:cubicBezTo>
                    <a:cubicBezTo>
                      <a:pt x="48" y="848"/>
                      <a:pt x="45" y="845"/>
                      <a:pt x="45" y="845"/>
                    </a:cubicBezTo>
                    <a:cubicBezTo>
                      <a:pt x="45" y="845"/>
                      <a:pt x="42" y="838"/>
                      <a:pt x="37" y="833"/>
                    </a:cubicBezTo>
                    <a:close/>
                    <a:moveTo>
                      <a:pt x="372" y="523"/>
                    </a:moveTo>
                    <a:cubicBezTo>
                      <a:pt x="372" y="484"/>
                      <a:pt x="387" y="430"/>
                      <a:pt x="387" y="430"/>
                    </a:cubicBezTo>
                    <a:cubicBezTo>
                      <a:pt x="387" y="430"/>
                      <a:pt x="402" y="454"/>
                      <a:pt x="414" y="463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72"/>
                      <a:pt x="409" y="513"/>
                      <a:pt x="401" y="536"/>
                    </a:cubicBezTo>
                    <a:cubicBezTo>
                      <a:pt x="392" y="559"/>
                      <a:pt x="375" y="582"/>
                      <a:pt x="375" y="582"/>
                    </a:cubicBezTo>
                    <a:cubicBezTo>
                      <a:pt x="375" y="582"/>
                      <a:pt x="372" y="562"/>
                      <a:pt x="372" y="5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6"/>
              <p:cNvSpPr>
                <a:spLocks noEditPoints="1"/>
              </p:cNvSpPr>
              <p:nvPr/>
            </p:nvSpPr>
            <p:spPr bwMode="auto">
              <a:xfrm>
                <a:off x="900594" y="1990579"/>
                <a:ext cx="253145" cy="700297"/>
              </a:xfrm>
              <a:custGeom>
                <a:avLst/>
                <a:gdLst>
                  <a:gd name="T0" fmla="*/ 68 w 520"/>
                  <a:gd name="T1" fmla="*/ 1421 h 1437"/>
                  <a:gd name="T2" fmla="*/ 103 w 520"/>
                  <a:gd name="T3" fmla="*/ 1312 h 1437"/>
                  <a:gd name="T4" fmla="*/ 104 w 520"/>
                  <a:gd name="T5" fmla="*/ 1240 h 1437"/>
                  <a:gd name="T6" fmla="*/ 209 w 520"/>
                  <a:gd name="T7" fmla="*/ 1067 h 1437"/>
                  <a:gd name="T8" fmla="*/ 261 w 520"/>
                  <a:gd name="T9" fmla="*/ 913 h 1437"/>
                  <a:gd name="T10" fmla="*/ 282 w 520"/>
                  <a:gd name="T11" fmla="*/ 961 h 1437"/>
                  <a:gd name="T12" fmla="*/ 288 w 520"/>
                  <a:gd name="T13" fmla="*/ 1055 h 1437"/>
                  <a:gd name="T14" fmla="*/ 295 w 520"/>
                  <a:gd name="T15" fmla="*/ 1200 h 1437"/>
                  <a:gd name="T16" fmla="*/ 292 w 520"/>
                  <a:gd name="T17" fmla="*/ 1373 h 1437"/>
                  <a:gd name="T18" fmla="*/ 278 w 520"/>
                  <a:gd name="T19" fmla="*/ 1414 h 1437"/>
                  <a:gd name="T20" fmla="*/ 433 w 520"/>
                  <a:gd name="T21" fmla="*/ 1421 h 1437"/>
                  <a:gd name="T22" fmla="*/ 379 w 520"/>
                  <a:gd name="T23" fmla="*/ 1374 h 1437"/>
                  <a:gd name="T24" fmla="*/ 364 w 520"/>
                  <a:gd name="T25" fmla="*/ 1274 h 1437"/>
                  <a:gd name="T26" fmla="*/ 421 w 520"/>
                  <a:gd name="T27" fmla="*/ 1069 h 1437"/>
                  <a:gd name="T28" fmla="*/ 433 w 520"/>
                  <a:gd name="T29" fmla="*/ 848 h 1437"/>
                  <a:gd name="T30" fmla="*/ 421 w 520"/>
                  <a:gd name="T31" fmla="*/ 693 h 1437"/>
                  <a:gd name="T32" fmla="*/ 404 w 520"/>
                  <a:gd name="T33" fmla="*/ 613 h 1437"/>
                  <a:gd name="T34" fmla="*/ 387 w 520"/>
                  <a:gd name="T35" fmla="*/ 506 h 1437"/>
                  <a:gd name="T36" fmla="*/ 404 w 520"/>
                  <a:gd name="T37" fmla="*/ 489 h 1437"/>
                  <a:gd name="T38" fmla="*/ 467 w 520"/>
                  <a:gd name="T39" fmla="*/ 708 h 1437"/>
                  <a:gd name="T40" fmla="*/ 458 w 520"/>
                  <a:gd name="T41" fmla="*/ 794 h 1437"/>
                  <a:gd name="T42" fmla="*/ 460 w 520"/>
                  <a:gd name="T43" fmla="*/ 843 h 1437"/>
                  <a:gd name="T44" fmla="*/ 470 w 520"/>
                  <a:gd name="T45" fmla="*/ 862 h 1437"/>
                  <a:gd name="T46" fmla="*/ 519 w 520"/>
                  <a:gd name="T47" fmla="*/ 794 h 1437"/>
                  <a:gd name="T48" fmla="*/ 492 w 520"/>
                  <a:gd name="T49" fmla="*/ 519 h 1437"/>
                  <a:gd name="T50" fmla="*/ 468 w 520"/>
                  <a:gd name="T51" fmla="*/ 403 h 1437"/>
                  <a:gd name="T52" fmla="*/ 330 w 520"/>
                  <a:gd name="T53" fmla="*/ 224 h 1437"/>
                  <a:gd name="T54" fmla="*/ 345 w 520"/>
                  <a:gd name="T55" fmla="*/ 193 h 1437"/>
                  <a:gd name="T56" fmla="*/ 351 w 520"/>
                  <a:gd name="T57" fmla="*/ 123 h 1437"/>
                  <a:gd name="T58" fmla="*/ 354 w 520"/>
                  <a:gd name="T59" fmla="*/ 111 h 1437"/>
                  <a:gd name="T60" fmla="*/ 355 w 520"/>
                  <a:gd name="T61" fmla="*/ 63 h 1437"/>
                  <a:gd name="T62" fmla="*/ 350 w 520"/>
                  <a:gd name="T63" fmla="*/ 57 h 1437"/>
                  <a:gd name="T64" fmla="*/ 350 w 520"/>
                  <a:gd name="T65" fmla="*/ 44 h 1437"/>
                  <a:gd name="T66" fmla="*/ 338 w 520"/>
                  <a:gd name="T67" fmla="*/ 30 h 1437"/>
                  <a:gd name="T68" fmla="*/ 322 w 520"/>
                  <a:gd name="T69" fmla="*/ 14 h 1437"/>
                  <a:gd name="T70" fmla="*/ 288 w 520"/>
                  <a:gd name="T71" fmla="*/ 2 h 1437"/>
                  <a:gd name="T72" fmla="*/ 277 w 520"/>
                  <a:gd name="T73" fmla="*/ 0 h 1437"/>
                  <a:gd name="T74" fmla="*/ 260 w 520"/>
                  <a:gd name="T75" fmla="*/ 5 h 1437"/>
                  <a:gd name="T76" fmla="*/ 238 w 520"/>
                  <a:gd name="T77" fmla="*/ 14 h 1437"/>
                  <a:gd name="T78" fmla="*/ 218 w 520"/>
                  <a:gd name="T79" fmla="*/ 23 h 1437"/>
                  <a:gd name="T80" fmla="*/ 194 w 520"/>
                  <a:gd name="T81" fmla="*/ 59 h 1437"/>
                  <a:gd name="T82" fmla="*/ 214 w 520"/>
                  <a:gd name="T83" fmla="*/ 173 h 1437"/>
                  <a:gd name="T84" fmla="*/ 218 w 520"/>
                  <a:gd name="T85" fmla="*/ 172 h 1437"/>
                  <a:gd name="T86" fmla="*/ 222 w 520"/>
                  <a:gd name="T87" fmla="*/ 197 h 1437"/>
                  <a:gd name="T88" fmla="*/ 70 w 520"/>
                  <a:gd name="T89" fmla="*/ 322 h 1437"/>
                  <a:gd name="T90" fmla="*/ 52 w 520"/>
                  <a:gd name="T91" fmla="*/ 424 h 1437"/>
                  <a:gd name="T92" fmla="*/ 62 w 520"/>
                  <a:gd name="T93" fmla="*/ 648 h 1437"/>
                  <a:gd name="T94" fmla="*/ 93 w 520"/>
                  <a:gd name="T95" fmla="*/ 782 h 1437"/>
                  <a:gd name="T96" fmla="*/ 124 w 520"/>
                  <a:gd name="T97" fmla="*/ 829 h 1437"/>
                  <a:gd name="T98" fmla="*/ 122 w 520"/>
                  <a:gd name="T99" fmla="*/ 986 h 1437"/>
                  <a:gd name="T100" fmla="*/ 119 w 520"/>
                  <a:gd name="T101" fmla="*/ 1037 h 1437"/>
                  <a:gd name="T102" fmla="*/ 50 w 520"/>
                  <a:gd name="T103" fmla="*/ 1214 h 1437"/>
                  <a:gd name="T104" fmla="*/ 14 w 520"/>
                  <a:gd name="T105" fmla="*/ 1256 h 1437"/>
                  <a:gd name="T106" fmla="*/ 121 w 520"/>
                  <a:gd name="T107" fmla="*/ 570 h 1437"/>
                  <a:gd name="T108" fmla="*/ 111 w 520"/>
                  <a:gd name="T109" fmla="*/ 581 h 1437"/>
                  <a:gd name="T110" fmla="*/ 121 w 520"/>
                  <a:gd name="T111" fmla="*/ 570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20" h="1437">
                    <a:moveTo>
                      <a:pt x="18" y="1329"/>
                    </a:moveTo>
                    <a:cubicBezTo>
                      <a:pt x="22" y="1340"/>
                      <a:pt x="28" y="1359"/>
                      <a:pt x="31" y="1368"/>
                    </a:cubicBezTo>
                    <a:cubicBezTo>
                      <a:pt x="34" y="1377"/>
                      <a:pt x="53" y="1414"/>
                      <a:pt x="68" y="1421"/>
                    </a:cubicBezTo>
                    <a:cubicBezTo>
                      <a:pt x="83" y="1427"/>
                      <a:pt x="108" y="1424"/>
                      <a:pt x="118" y="1417"/>
                    </a:cubicBezTo>
                    <a:cubicBezTo>
                      <a:pt x="128" y="1409"/>
                      <a:pt x="125" y="1398"/>
                      <a:pt x="123" y="1382"/>
                    </a:cubicBezTo>
                    <a:cubicBezTo>
                      <a:pt x="121" y="1366"/>
                      <a:pt x="112" y="1329"/>
                      <a:pt x="103" y="1312"/>
                    </a:cubicBezTo>
                    <a:cubicBezTo>
                      <a:pt x="93" y="1294"/>
                      <a:pt x="99" y="1283"/>
                      <a:pt x="100" y="1277"/>
                    </a:cubicBezTo>
                    <a:cubicBezTo>
                      <a:pt x="102" y="1270"/>
                      <a:pt x="106" y="1254"/>
                      <a:pt x="106" y="1250"/>
                    </a:cubicBezTo>
                    <a:cubicBezTo>
                      <a:pt x="105" y="1246"/>
                      <a:pt x="106" y="1246"/>
                      <a:pt x="104" y="1240"/>
                    </a:cubicBezTo>
                    <a:cubicBezTo>
                      <a:pt x="101" y="1233"/>
                      <a:pt x="133" y="1179"/>
                      <a:pt x="149" y="1158"/>
                    </a:cubicBezTo>
                    <a:cubicBezTo>
                      <a:pt x="166" y="1136"/>
                      <a:pt x="194" y="1082"/>
                      <a:pt x="200" y="1076"/>
                    </a:cubicBezTo>
                    <a:cubicBezTo>
                      <a:pt x="205" y="1069"/>
                      <a:pt x="209" y="1067"/>
                      <a:pt x="209" y="1067"/>
                    </a:cubicBezTo>
                    <a:cubicBezTo>
                      <a:pt x="209" y="1067"/>
                      <a:pt x="244" y="1071"/>
                      <a:pt x="249" y="1062"/>
                    </a:cubicBezTo>
                    <a:cubicBezTo>
                      <a:pt x="255" y="1052"/>
                      <a:pt x="255" y="1007"/>
                      <a:pt x="255" y="1006"/>
                    </a:cubicBezTo>
                    <a:cubicBezTo>
                      <a:pt x="255" y="1005"/>
                      <a:pt x="254" y="930"/>
                      <a:pt x="261" y="913"/>
                    </a:cubicBezTo>
                    <a:cubicBezTo>
                      <a:pt x="267" y="895"/>
                      <a:pt x="266" y="877"/>
                      <a:pt x="268" y="877"/>
                    </a:cubicBezTo>
                    <a:cubicBezTo>
                      <a:pt x="270" y="877"/>
                      <a:pt x="273" y="884"/>
                      <a:pt x="274" y="897"/>
                    </a:cubicBezTo>
                    <a:cubicBezTo>
                      <a:pt x="276" y="910"/>
                      <a:pt x="283" y="949"/>
                      <a:pt x="282" y="961"/>
                    </a:cubicBezTo>
                    <a:cubicBezTo>
                      <a:pt x="282" y="974"/>
                      <a:pt x="282" y="977"/>
                      <a:pt x="281" y="995"/>
                    </a:cubicBezTo>
                    <a:cubicBezTo>
                      <a:pt x="280" y="1013"/>
                      <a:pt x="285" y="1030"/>
                      <a:pt x="285" y="1033"/>
                    </a:cubicBezTo>
                    <a:cubicBezTo>
                      <a:pt x="285" y="1035"/>
                      <a:pt x="284" y="1053"/>
                      <a:pt x="288" y="1055"/>
                    </a:cubicBezTo>
                    <a:cubicBezTo>
                      <a:pt x="291" y="1057"/>
                      <a:pt x="300" y="1058"/>
                      <a:pt x="300" y="1058"/>
                    </a:cubicBezTo>
                    <a:cubicBezTo>
                      <a:pt x="300" y="1058"/>
                      <a:pt x="297" y="1115"/>
                      <a:pt x="292" y="1132"/>
                    </a:cubicBezTo>
                    <a:cubicBezTo>
                      <a:pt x="287" y="1148"/>
                      <a:pt x="293" y="1188"/>
                      <a:pt x="295" y="1200"/>
                    </a:cubicBezTo>
                    <a:cubicBezTo>
                      <a:pt x="296" y="1213"/>
                      <a:pt x="299" y="1281"/>
                      <a:pt x="300" y="1296"/>
                    </a:cubicBezTo>
                    <a:cubicBezTo>
                      <a:pt x="300" y="1311"/>
                      <a:pt x="301" y="1347"/>
                      <a:pt x="299" y="1361"/>
                    </a:cubicBezTo>
                    <a:cubicBezTo>
                      <a:pt x="297" y="1376"/>
                      <a:pt x="293" y="1373"/>
                      <a:pt x="292" y="1373"/>
                    </a:cubicBezTo>
                    <a:cubicBezTo>
                      <a:pt x="291" y="1374"/>
                      <a:pt x="289" y="1376"/>
                      <a:pt x="288" y="1378"/>
                    </a:cubicBezTo>
                    <a:cubicBezTo>
                      <a:pt x="288" y="1380"/>
                      <a:pt x="282" y="1386"/>
                      <a:pt x="281" y="1390"/>
                    </a:cubicBezTo>
                    <a:cubicBezTo>
                      <a:pt x="280" y="1393"/>
                      <a:pt x="275" y="1406"/>
                      <a:pt x="278" y="1414"/>
                    </a:cubicBezTo>
                    <a:cubicBezTo>
                      <a:pt x="280" y="1422"/>
                      <a:pt x="291" y="1437"/>
                      <a:pt x="299" y="1437"/>
                    </a:cubicBezTo>
                    <a:cubicBezTo>
                      <a:pt x="307" y="1437"/>
                      <a:pt x="341" y="1433"/>
                      <a:pt x="355" y="1433"/>
                    </a:cubicBezTo>
                    <a:cubicBezTo>
                      <a:pt x="369" y="1433"/>
                      <a:pt x="428" y="1427"/>
                      <a:pt x="433" y="1421"/>
                    </a:cubicBezTo>
                    <a:cubicBezTo>
                      <a:pt x="438" y="1415"/>
                      <a:pt x="438" y="1393"/>
                      <a:pt x="427" y="1386"/>
                    </a:cubicBezTo>
                    <a:cubicBezTo>
                      <a:pt x="417" y="1379"/>
                      <a:pt x="409" y="1378"/>
                      <a:pt x="401" y="1378"/>
                    </a:cubicBezTo>
                    <a:cubicBezTo>
                      <a:pt x="393" y="1378"/>
                      <a:pt x="386" y="1380"/>
                      <a:pt x="379" y="1374"/>
                    </a:cubicBezTo>
                    <a:cubicBezTo>
                      <a:pt x="373" y="1369"/>
                      <a:pt x="368" y="1360"/>
                      <a:pt x="365" y="1355"/>
                    </a:cubicBezTo>
                    <a:cubicBezTo>
                      <a:pt x="362" y="1350"/>
                      <a:pt x="360" y="1348"/>
                      <a:pt x="360" y="1348"/>
                    </a:cubicBezTo>
                    <a:cubicBezTo>
                      <a:pt x="360" y="1348"/>
                      <a:pt x="356" y="1323"/>
                      <a:pt x="364" y="1274"/>
                    </a:cubicBezTo>
                    <a:cubicBezTo>
                      <a:pt x="373" y="1225"/>
                      <a:pt x="388" y="1185"/>
                      <a:pt x="390" y="1154"/>
                    </a:cubicBezTo>
                    <a:cubicBezTo>
                      <a:pt x="391" y="1123"/>
                      <a:pt x="387" y="1076"/>
                      <a:pt x="387" y="1073"/>
                    </a:cubicBezTo>
                    <a:cubicBezTo>
                      <a:pt x="387" y="1070"/>
                      <a:pt x="421" y="1069"/>
                      <a:pt x="421" y="1069"/>
                    </a:cubicBezTo>
                    <a:cubicBezTo>
                      <a:pt x="421" y="1069"/>
                      <a:pt x="424" y="1033"/>
                      <a:pt x="424" y="1011"/>
                    </a:cubicBezTo>
                    <a:cubicBezTo>
                      <a:pt x="424" y="989"/>
                      <a:pt x="430" y="885"/>
                      <a:pt x="430" y="885"/>
                    </a:cubicBezTo>
                    <a:cubicBezTo>
                      <a:pt x="430" y="885"/>
                      <a:pt x="432" y="862"/>
                      <a:pt x="433" y="848"/>
                    </a:cubicBezTo>
                    <a:cubicBezTo>
                      <a:pt x="434" y="834"/>
                      <a:pt x="434" y="791"/>
                      <a:pt x="433" y="774"/>
                    </a:cubicBezTo>
                    <a:cubicBezTo>
                      <a:pt x="432" y="758"/>
                      <a:pt x="428" y="721"/>
                      <a:pt x="425" y="708"/>
                    </a:cubicBezTo>
                    <a:cubicBezTo>
                      <a:pt x="421" y="696"/>
                      <a:pt x="421" y="693"/>
                      <a:pt x="421" y="693"/>
                    </a:cubicBezTo>
                    <a:cubicBezTo>
                      <a:pt x="421" y="693"/>
                      <a:pt x="435" y="683"/>
                      <a:pt x="425" y="661"/>
                    </a:cubicBezTo>
                    <a:cubicBezTo>
                      <a:pt x="414" y="639"/>
                      <a:pt x="408" y="637"/>
                      <a:pt x="408" y="635"/>
                    </a:cubicBezTo>
                    <a:cubicBezTo>
                      <a:pt x="407" y="634"/>
                      <a:pt x="412" y="624"/>
                      <a:pt x="404" y="613"/>
                    </a:cubicBezTo>
                    <a:cubicBezTo>
                      <a:pt x="396" y="602"/>
                      <a:pt x="394" y="597"/>
                      <a:pt x="395" y="596"/>
                    </a:cubicBezTo>
                    <a:cubicBezTo>
                      <a:pt x="395" y="594"/>
                      <a:pt x="398" y="555"/>
                      <a:pt x="397" y="540"/>
                    </a:cubicBezTo>
                    <a:cubicBezTo>
                      <a:pt x="395" y="525"/>
                      <a:pt x="387" y="506"/>
                      <a:pt x="387" y="506"/>
                    </a:cubicBezTo>
                    <a:cubicBezTo>
                      <a:pt x="387" y="506"/>
                      <a:pt x="382" y="494"/>
                      <a:pt x="386" y="482"/>
                    </a:cubicBezTo>
                    <a:cubicBezTo>
                      <a:pt x="389" y="471"/>
                      <a:pt x="393" y="459"/>
                      <a:pt x="393" y="459"/>
                    </a:cubicBezTo>
                    <a:cubicBezTo>
                      <a:pt x="393" y="459"/>
                      <a:pt x="401" y="476"/>
                      <a:pt x="404" y="489"/>
                    </a:cubicBezTo>
                    <a:cubicBezTo>
                      <a:pt x="406" y="502"/>
                      <a:pt x="415" y="538"/>
                      <a:pt x="419" y="557"/>
                    </a:cubicBezTo>
                    <a:cubicBezTo>
                      <a:pt x="423" y="575"/>
                      <a:pt x="440" y="625"/>
                      <a:pt x="444" y="639"/>
                    </a:cubicBezTo>
                    <a:cubicBezTo>
                      <a:pt x="448" y="654"/>
                      <a:pt x="466" y="699"/>
                      <a:pt x="467" y="708"/>
                    </a:cubicBezTo>
                    <a:cubicBezTo>
                      <a:pt x="468" y="717"/>
                      <a:pt x="471" y="737"/>
                      <a:pt x="469" y="743"/>
                    </a:cubicBezTo>
                    <a:cubicBezTo>
                      <a:pt x="469" y="743"/>
                      <a:pt x="457" y="765"/>
                      <a:pt x="457" y="776"/>
                    </a:cubicBezTo>
                    <a:cubicBezTo>
                      <a:pt x="457" y="786"/>
                      <a:pt x="458" y="794"/>
                      <a:pt x="458" y="794"/>
                    </a:cubicBezTo>
                    <a:cubicBezTo>
                      <a:pt x="458" y="794"/>
                      <a:pt x="457" y="811"/>
                      <a:pt x="456" y="817"/>
                    </a:cubicBezTo>
                    <a:cubicBezTo>
                      <a:pt x="454" y="823"/>
                      <a:pt x="452" y="840"/>
                      <a:pt x="455" y="842"/>
                    </a:cubicBezTo>
                    <a:cubicBezTo>
                      <a:pt x="457" y="843"/>
                      <a:pt x="460" y="843"/>
                      <a:pt x="460" y="843"/>
                    </a:cubicBezTo>
                    <a:cubicBezTo>
                      <a:pt x="460" y="843"/>
                      <a:pt x="466" y="848"/>
                      <a:pt x="468" y="850"/>
                    </a:cubicBezTo>
                    <a:cubicBezTo>
                      <a:pt x="469" y="851"/>
                      <a:pt x="471" y="851"/>
                      <a:pt x="471" y="851"/>
                    </a:cubicBezTo>
                    <a:cubicBezTo>
                      <a:pt x="471" y="851"/>
                      <a:pt x="464" y="861"/>
                      <a:pt x="470" y="862"/>
                    </a:cubicBezTo>
                    <a:cubicBezTo>
                      <a:pt x="475" y="862"/>
                      <a:pt x="487" y="859"/>
                      <a:pt x="494" y="852"/>
                    </a:cubicBezTo>
                    <a:cubicBezTo>
                      <a:pt x="500" y="845"/>
                      <a:pt x="507" y="839"/>
                      <a:pt x="509" y="831"/>
                    </a:cubicBezTo>
                    <a:cubicBezTo>
                      <a:pt x="512" y="824"/>
                      <a:pt x="520" y="809"/>
                      <a:pt x="519" y="794"/>
                    </a:cubicBezTo>
                    <a:cubicBezTo>
                      <a:pt x="517" y="778"/>
                      <a:pt x="511" y="760"/>
                      <a:pt x="510" y="738"/>
                    </a:cubicBezTo>
                    <a:cubicBezTo>
                      <a:pt x="508" y="716"/>
                      <a:pt x="510" y="624"/>
                      <a:pt x="509" y="607"/>
                    </a:cubicBezTo>
                    <a:cubicBezTo>
                      <a:pt x="508" y="590"/>
                      <a:pt x="504" y="544"/>
                      <a:pt x="492" y="519"/>
                    </a:cubicBezTo>
                    <a:cubicBezTo>
                      <a:pt x="480" y="493"/>
                      <a:pt x="465" y="436"/>
                      <a:pt x="465" y="436"/>
                    </a:cubicBezTo>
                    <a:cubicBezTo>
                      <a:pt x="465" y="436"/>
                      <a:pt x="472" y="432"/>
                      <a:pt x="474" y="428"/>
                    </a:cubicBezTo>
                    <a:cubicBezTo>
                      <a:pt x="477" y="424"/>
                      <a:pt x="469" y="408"/>
                      <a:pt x="468" y="403"/>
                    </a:cubicBezTo>
                    <a:cubicBezTo>
                      <a:pt x="467" y="398"/>
                      <a:pt x="455" y="332"/>
                      <a:pt x="444" y="306"/>
                    </a:cubicBezTo>
                    <a:cubicBezTo>
                      <a:pt x="433" y="280"/>
                      <a:pt x="419" y="268"/>
                      <a:pt x="396" y="256"/>
                    </a:cubicBezTo>
                    <a:cubicBezTo>
                      <a:pt x="373" y="245"/>
                      <a:pt x="334" y="228"/>
                      <a:pt x="330" y="224"/>
                    </a:cubicBezTo>
                    <a:cubicBezTo>
                      <a:pt x="326" y="220"/>
                      <a:pt x="324" y="218"/>
                      <a:pt x="324" y="218"/>
                    </a:cubicBezTo>
                    <a:cubicBezTo>
                      <a:pt x="324" y="218"/>
                      <a:pt x="332" y="212"/>
                      <a:pt x="338" y="208"/>
                    </a:cubicBezTo>
                    <a:cubicBezTo>
                      <a:pt x="343" y="204"/>
                      <a:pt x="344" y="198"/>
                      <a:pt x="345" y="193"/>
                    </a:cubicBezTo>
                    <a:cubicBezTo>
                      <a:pt x="346" y="187"/>
                      <a:pt x="353" y="162"/>
                      <a:pt x="356" y="157"/>
                    </a:cubicBezTo>
                    <a:cubicBezTo>
                      <a:pt x="358" y="152"/>
                      <a:pt x="356" y="145"/>
                      <a:pt x="355" y="136"/>
                    </a:cubicBezTo>
                    <a:cubicBezTo>
                      <a:pt x="353" y="128"/>
                      <a:pt x="351" y="123"/>
                      <a:pt x="351" y="123"/>
                    </a:cubicBezTo>
                    <a:cubicBezTo>
                      <a:pt x="351" y="123"/>
                      <a:pt x="355" y="120"/>
                      <a:pt x="355" y="119"/>
                    </a:cubicBezTo>
                    <a:cubicBezTo>
                      <a:pt x="356" y="118"/>
                      <a:pt x="351" y="119"/>
                      <a:pt x="351" y="119"/>
                    </a:cubicBezTo>
                    <a:cubicBezTo>
                      <a:pt x="351" y="119"/>
                      <a:pt x="353" y="114"/>
                      <a:pt x="354" y="111"/>
                    </a:cubicBezTo>
                    <a:cubicBezTo>
                      <a:pt x="355" y="108"/>
                      <a:pt x="358" y="104"/>
                      <a:pt x="354" y="90"/>
                    </a:cubicBezTo>
                    <a:cubicBezTo>
                      <a:pt x="350" y="75"/>
                      <a:pt x="348" y="64"/>
                      <a:pt x="348" y="64"/>
                    </a:cubicBezTo>
                    <a:cubicBezTo>
                      <a:pt x="348" y="64"/>
                      <a:pt x="352" y="66"/>
                      <a:pt x="355" y="63"/>
                    </a:cubicBezTo>
                    <a:cubicBezTo>
                      <a:pt x="357" y="61"/>
                      <a:pt x="352" y="62"/>
                      <a:pt x="350" y="61"/>
                    </a:cubicBezTo>
                    <a:cubicBezTo>
                      <a:pt x="349" y="61"/>
                      <a:pt x="346" y="54"/>
                      <a:pt x="345" y="53"/>
                    </a:cubicBezTo>
                    <a:cubicBezTo>
                      <a:pt x="344" y="51"/>
                      <a:pt x="350" y="57"/>
                      <a:pt x="350" y="57"/>
                    </a:cubicBezTo>
                    <a:cubicBezTo>
                      <a:pt x="350" y="57"/>
                      <a:pt x="350" y="52"/>
                      <a:pt x="347" y="48"/>
                    </a:cubicBezTo>
                    <a:cubicBezTo>
                      <a:pt x="343" y="44"/>
                      <a:pt x="342" y="42"/>
                      <a:pt x="342" y="42"/>
                    </a:cubicBezTo>
                    <a:cubicBezTo>
                      <a:pt x="350" y="44"/>
                      <a:pt x="350" y="44"/>
                      <a:pt x="350" y="44"/>
                    </a:cubicBezTo>
                    <a:cubicBezTo>
                      <a:pt x="350" y="44"/>
                      <a:pt x="346" y="39"/>
                      <a:pt x="343" y="38"/>
                    </a:cubicBezTo>
                    <a:cubicBezTo>
                      <a:pt x="341" y="37"/>
                      <a:pt x="345" y="35"/>
                      <a:pt x="345" y="35"/>
                    </a:cubicBezTo>
                    <a:cubicBezTo>
                      <a:pt x="345" y="35"/>
                      <a:pt x="341" y="30"/>
                      <a:pt x="338" y="30"/>
                    </a:cubicBezTo>
                    <a:cubicBezTo>
                      <a:pt x="336" y="30"/>
                      <a:pt x="334" y="27"/>
                      <a:pt x="333" y="27"/>
                    </a:cubicBezTo>
                    <a:cubicBezTo>
                      <a:pt x="332" y="26"/>
                      <a:pt x="332" y="25"/>
                      <a:pt x="328" y="21"/>
                    </a:cubicBezTo>
                    <a:cubicBezTo>
                      <a:pt x="323" y="17"/>
                      <a:pt x="324" y="14"/>
                      <a:pt x="322" y="14"/>
                    </a:cubicBezTo>
                    <a:cubicBezTo>
                      <a:pt x="320" y="13"/>
                      <a:pt x="317" y="13"/>
                      <a:pt x="314" y="11"/>
                    </a:cubicBezTo>
                    <a:cubicBezTo>
                      <a:pt x="312" y="9"/>
                      <a:pt x="307" y="6"/>
                      <a:pt x="299" y="6"/>
                    </a:cubicBezTo>
                    <a:cubicBezTo>
                      <a:pt x="292" y="5"/>
                      <a:pt x="288" y="2"/>
                      <a:pt x="288" y="2"/>
                    </a:cubicBezTo>
                    <a:cubicBezTo>
                      <a:pt x="288" y="2"/>
                      <a:pt x="292" y="0"/>
                      <a:pt x="290" y="1"/>
                    </a:cubicBezTo>
                    <a:cubicBezTo>
                      <a:pt x="289" y="1"/>
                      <a:pt x="285" y="4"/>
                      <a:pt x="283" y="4"/>
                    </a:cubicBezTo>
                    <a:cubicBezTo>
                      <a:pt x="282" y="4"/>
                      <a:pt x="277" y="0"/>
                      <a:pt x="277" y="0"/>
                    </a:cubicBezTo>
                    <a:cubicBezTo>
                      <a:pt x="277" y="0"/>
                      <a:pt x="275" y="3"/>
                      <a:pt x="273" y="3"/>
                    </a:cubicBezTo>
                    <a:cubicBezTo>
                      <a:pt x="271" y="3"/>
                      <a:pt x="269" y="2"/>
                      <a:pt x="267" y="2"/>
                    </a:cubicBezTo>
                    <a:cubicBezTo>
                      <a:pt x="264" y="3"/>
                      <a:pt x="263" y="5"/>
                      <a:pt x="260" y="5"/>
                    </a:cubicBezTo>
                    <a:cubicBezTo>
                      <a:pt x="256" y="6"/>
                      <a:pt x="255" y="4"/>
                      <a:pt x="254" y="5"/>
                    </a:cubicBezTo>
                    <a:cubicBezTo>
                      <a:pt x="252" y="5"/>
                      <a:pt x="251" y="8"/>
                      <a:pt x="249" y="9"/>
                    </a:cubicBezTo>
                    <a:cubicBezTo>
                      <a:pt x="248" y="9"/>
                      <a:pt x="241" y="11"/>
                      <a:pt x="238" y="14"/>
                    </a:cubicBezTo>
                    <a:cubicBezTo>
                      <a:pt x="235" y="16"/>
                      <a:pt x="225" y="13"/>
                      <a:pt x="225" y="13"/>
                    </a:cubicBezTo>
                    <a:cubicBezTo>
                      <a:pt x="225" y="13"/>
                      <a:pt x="227" y="16"/>
                      <a:pt x="225" y="18"/>
                    </a:cubicBezTo>
                    <a:cubicBezTo>
                      <a:pt x="222" y="21"/>
                      <a:pt x="222" y="21"/>
                      <a:pt x="218" y="23"/>
                    </a:cubicBezTo>
                    <a:cubicBezTo>
                      <a:pt x="213" y="24"/>
                      <a:pt x="207" y="28"/>
                      <a:pt x="207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1" y="31"/>
                      <a:pt x="198" y="50"/>
                      <a:pt x="194" y="59"/>
                    </a:cubicBezTo>
                    <a:cubicBezTo>
                      <a:pt x="191" y="68"/>
                      <a:pt x="187" y="86"/>
                      <a:pt x="198" y="118"/>
                    </a:cubicBezTo>
                    <a:cubicBezTo>
                      <a:pt x="208" y="151"/>
                      <a:pt x="212" y="155"/>
                      <a:pt x="213" y="162"/>
                    </a:cubicBezTo>
                    <a:cubicBezTo>
                      <a:pt x="214" y="169"/>
                      <a:pt x="213" y="174"/>
                      <a:pt x="214" y="173"/>
                    </a:cubicBezTo>
                    <a:cubicBezTo>
                      <a:pt x="215" y="172"/>
                      <a:pt x="216" y="169"/>
                      <a:pt x="216" y="169"/>
                    </a:cubicBezTo>
                    <a:cubicBezTo>
                      <a:pt x="216" y="176"/>
                      <a:pt x="216" y="176"/>
                      <a:pt x="216" y="176"/>
                    </a:cubicBezTo>
                    <a:cubicBezTo>
                      <a:pt x="216" y="176"/>
                      <a:pt x="218" y="171"/>
                      <a:pt x="218" y="172"/>
                    </a:cubicBezTo>
                    <a:cubicBezTo>
                      <a:pt x="218" y="173"/>
                      <a:pt x="219" y="181"/>
                      <a:pt x="219" y="181"/>
                    </a:cubicBezTo>
                    <a:cubicBezTo>
                      <a:pt x="221" y="174"/>
                      <a:pt x="221" y="174"/>
                      <a:pt x="221" y="174"/>
                    </a:cubicBezTo>
                    <a:cubicBezTo>
                      <a:pt x="221" y="174"/>
                      <a:pt x="223" y="190"/>
                      <a:pt x="222" y="197"/>
                    </a:cubicBezTo>
                    <a:cubicBezTo>
                      <a:pt x="222" y="203"/>
                      <a:pt x="211" y="210"/>
                      <a:pt x="200" y="218"/>
                    </a:cubicBezTo>
                    <a:cubicBezTo>
                      <a:pt x="188" y="226"/>
                      <a:pt x="160" y="238"/>
                      <a:pt x="133" y="251"/>
                    </a:cubicBezTo>
                    <a:cubicBezTo>
                      <a:pt x="106" y="265"/>
                      <a:pt x="75" y="300"/>
                      <a:pt x="70" y="322"/>
                    </a:cubicBezTo>
                    <a:cubicBezTo>
                      <a:pt x="66" y="345"/>
                      <a:pt x="63" y="385"/>
                      <a:pt x="54" y="398"/>
                    </a:cubicBezTo>
                    <a:cubicBezTo>
                      <a:pt x="45" y="411"/>
                      <a:pt x="41" y="415"/>
                      <a:pt x="42" y="418"/>
                    </a:cubicBezTo>
                    <a:cubicBezTo>
                      <a:pt x="42" y="421"/>
                      <a:pt x="52" y="424"/>
                      <a:pt x="52" y="424"/>
                    </a:cubicBezTo>
                    <a:cubicBezTo>
                      <a:pt x="52" y="424"/>
                      <a:pt x="47" y="457"/>
                      <a:pt x="45" y="482"/>
                    </a:cubicBezTo>
                    <a:cubicBezTo>
                      <a:pt x="44" y="506"/>
                      <a:pt x="43" y="536"/>
                      <a:pt x="46" y="564"/>
                    </a:cubicBezTo>
                    <a:cubicBezTo>
                      <a:pt x="50" y="592"/>
                      <a:pt x="59" y="638"/>
                      <a:pt x="62" y="648"/>
                    </a:cubicBezTo>
                    <a:cubicBezTo>
                      <a:pt x="64" y="659"/>
                      <a:pt x="79" y="700"/>
                      <a:pt x="84" y="708"/>
                    </a:cubicBezTo>
                    <a:cubicBezTo>
                      <a:pt x="88" y="717"/>
                      <a:pt x="89" y="721"/>
                      <a:pt x="88" y="733"/>
                    </a:cubicBezTo>
                    <a:cubicBezTo>
                      <a:pt x="88" y="744"/>
                      <a:pt x="87" y="774"/>
                      <a:pt x="93" y="782"/>
                    </a:cubicBezTo>
                    <a:cubicBezTo>
                      <a:pt x="98" y="791"/>
                      <a:pt x="109" y="798"/>
                      <a:pt x="113" y="801"/>
                    </a:cubicBezTo>
                    <a:cubicBezTo>
                      <a:pt x="117" y="803"/>
                      <a:pt x="123" y="804"/>
                      <a:pt x="123" y="804"/>
                    </a:cubicBezTo>
                    <a:cubicBezTo>
                      <a:pt x="123" y="804"/>
                      <a:pt x="124" y="795"/>
                      <a:pt x="124" y="829"/>
                    </a:cubicBezTo>
                    <a:cubicBezTo>
                      <a:pt x="124" y="862"/>
                      <a:pt x="127" y="866"/>
                      <a:pt x="122" y="895"/>
                    </a:cubicBezTo>
                    <a:cubicBezTo>
                      <a:pt x="117" y="924"/>
                      <a:pt x="115" y="919"/>
                      <a:pt x="119" y="937"/>
                    </a:cubicBezTo>
                    <a:cubicBezTo>
                      <a:pt x="122" y="956"/>
                      <a:pt x="121" y="979"/>
                      <a:pt x="122" y="986"/>
                    </a:cubicBezTo>
                    <a:cubicBezTo>
                      <a:pt x="123" y="994"/>
                      <a:pt x="130" y="1015"/>
                      <a:pt x="126" y="1022"/>
                    </a:cubicBezTo>
                    <a:cubicBezTo>
                      <a:pt x="121" y="1028"/>
                      <a:pt x="116" y="1034"/>
                      <a:pt x="116" y="1035"/>
                    </a:cubicBezTo>
                    <a:cubicBezTo>
                      <a:pt x="116" y="1036"/>
                      <a:pt x="119" y="1037"/>
                      <a:pt x="119" y="1037"/>
                    </a:cubicBezTo>
                    <a:cubicBezTo>
                      <a:pt x="119" y="1037"/>
                      <a:pt x="102" y="1043"/>
                      <a:pt x="89" y="1071"/>
                    </a:cubicBezTo>
                    <a:cubicBezTo>
                      <a:pt x="77" y="1099"/>
                      <a:pt x="65" y="1143"/>
                      <a:pt x="60" y="1173"/>
                    </a:cubicBezTo>
                    <a:cubicBezTo>
                      <a:pt x="55" y="1203"/>
                      <a:pt x="50" y="1214"/>
                      <a:pt x="50" y="1214"/>
                    </a:cubicBezTo>
                    <a:cubicBezTo>
                      <a:pt x="50" y="1214"/>
                      <a:pt x="38" y="1214"/>
                      <a:pt x="37" y="1218"/>
                    </a:cubicBezTo>
                    <a:cubicBezTo>
                      <a:pt x="35" y="1221"/>
                      <a:pt x="31" y="1229"/>
                      <a:pt x="29" y="1231"/>
                    </a:cubicBezTo>
                    <a:cubicBezTo>
                      <a:pt x="27" y="1234"/>
                      <a:pt x="18" y="1251"/>
                      <a:pt x="14" y="1256"/>
                    </a:cubicBezTo>
                    <a:cubicBezTo>
                      <a:pt x="10" y="1260"/>
                      <a:pt x="0" y="1272"/>
                      <a:pt x="1" y="1284"/>
                    </a:cubicBezTo>
                    <a:cubicBezTo>
                      <a:pt x="1" y="1292"/>
                      <a:pt x="13" y="1318"/>
                      <a:pt x="18" y="1329"/>
                    </a:cubicBezTo>
                    <a:close/>
                    <a:moveTo>
                      <a:pt x="121" y="570"/>
                    </a:moveTo>
                    <a:cubicBezTo>
                      <a:pt x="121" y="576"/>
                      <a:pt x="120" y="592"/>
                      <a:pt x="119" y="600"/>
                    </a:cubicBezTo>
                    <a:cubicBezTo>
                      <a:pt x="119" y="608"/>
                      <a:pt x="116" y="639"/>
                      <a:pt x="116" y="638"/>
                    </a:cubicBezTo>
                    <a:cubicBezTo>
                      <a:pt x="116" y="637"/>
                      <a:pt x="112" y="598"/>
                      <a:pt x="111" y="581"/>
                    </a:cubicBezTo>
                    <a:cubicBezTo>
                      <a:pt x="110" y="564"/>
                      <a:pt x="105" y="537"/>
                      <a:pt x="105" y="526"/>
                    </a:cubicBezTo>
                    <a:cubicBezTo>
                      <a:pt x="105" y="516"/>
                      <a:pt x="119" y="494"/>
                      <a:pt x="119" y="494"/>
                    </a:cubicBezTo>
                    <a:cubicBezTo>
                      <a:pt x="119" y="494"/>
                      <a:pt x="121" y="564"/>
                      <a:pt x="121" y="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"/>
              <p:cNvSpPr>
                <a:spLocks/>
              </p:cNvSpPr>
              <p:nvPr/>
            </p:nvSpPr>
            <p:spPr bwMode="auto">
              <a:xfrm>
                <a:off x="2609463" y="1077897"/>
                <a:ext cx="193606" cy="582702"/>
              </a:xfrm>
              <a:custGeom>
                <a:avLst/>
                <a:gdLst>
                  <a:gd name="T0" fmla="*/ 412 w 455"/>
                  <a:gd name="T1" fmla="*/ 259 h 1372"/>
                  <a:gd name="T2" fmla="*/ 383 w 455"/>
                  <a:gd name="T3" fmla="*/ 200 h 1372"/>
                  <a:gd name="T4" fmla="*/ 338 w 455"/>
                  <a:gd name="T5" fmla="*/ 199 h 1372"/>
                  <a:gd name="T6" fmla="*/ 330 w 455"/>
                  <a:gd name="T7" fmla="*/ 173 h 1372"/>
                  <a:gd name="T8" fmla="*/ 337 w 455"/>
                  <a:gd name="T9" fmla="*/ 147 h 1372"/>
                  <a:gd name="T10" fmla="*/ 346 w 455"/>
                  <a:gd name="T11" fmla="*/ 35 h 1372"/>
                  <a:gd name="T12" fmla="*/ 344 w 455"/>
                  <a:gd name="T13" fmla="*/ 29 h 1372"/>
                  <a:gd name="T14" fmla="*/ 337 w 455"/>
                  <a:gd name="T15" fmla="*/ 24 h 1372"/>
                  <a:gd name="T16" fmla="*/ 332 w 455"/>
                  <a:gd name="T17" fmla="*/ 18 h 1372"/>
                  <a:gd name="T18" fmla="*/ 328 w 455"/>
                  <a:gd name="T19" fmla="*/ 14 h 1372"/>
                  <a:gd name="T20" fmla="*/ 325 w 455"/>
                  <a:gd name="T21" fmla="*/ 13 h 1372"/>
                  <a:gd name="T22" fmla="*/ 236 w 455"/>
                  <a:gd name="T23" fmla="*/ 13 h 1372"/>
                  <a:gd name="T24" fmla="*/ 188 w 455"/>
                  <a:gd name="T25" fmla="*/ 46 h 1372"/>
                  <a:gd name="T26" fmla="*/ 190 w 455"/>
                  <a:gd name="T27" fmla="*/ 48 h 1372"/>
                  <a:gd name="T28" fmla="*/ 189 w 455"/>
                  <a:gd name="T29" fmla="*/ 55 h 1372"/>
                  <a:gd name="T30" fmla="*/ 188 w 455"/>
                  <a:gd name="T31" fmla="*/ 60 h 1372"/>
                  <a:gd name="T32" fmla="*/ 192 w 455"/>
                  <a:gd name="T33" fmla="*/ 63 h 1372"/>
                  <a:gd name="T34" fmla="*/ 194 w 455"/>
                  <a:gd name="T35" fmla="*/ 68 h 1372"/>
                  <a:gd name="T36" fmla="*/ 197 w 455"/>
                  <a:gd name="T37" fmla="*/ 69 h 1372"/>
                  <a:gd name="T38" fmla="*/ 193 w 455"/>
                  <a:gd name="T39" fmla="*/ 89 h 1372"/>
                  <a:gd name="T40" fmla="*/ 190 w 455"/>
                  <a:gd name="T41" fmla="*/ 124 h 1372"/>
                  <a:gd name="T42" fmla="*/ 197 w 455"/>
                  <a:gd name="T43" fmla="*/ 142 h 1372"/>
                  <a:gd name="T44" fmla="*/ 201 w 455"/>
                  <a:gd name="T45" fmla="*/ 159 h 1372"/>
                  <a:gd name="T46" fmla="*/ 203 w 455"/>
                  <a:gd name="T47" fmla="*/ 179 h 1372"/>
                  <a:gd name="T48" fmla="*/ 229 w 455"/>
                  <a:gd name="T49" fmla="*/ 202 h 1372"/>
                  <a:gd name="T50" fmla="*/ 220 w 455"/>
                  <a:gd name="T51" fmla="*/ 214 h 1372"/>
                  <a:gd name="T52" fmla="*/ 174 w 455"/>
                  <a:gd name="T53" fmla="*/ 236 h 1372"/>
                  <a:gd name="T54" fmla="*/ 171 w 455"/>
                  <a:gd name="T55" fmla="*/ 258 h 1372"/>
                  <a:gd name="T56" fmla="*/ 119 w 455"/>
                  <a:gd name="T57" fmla="*/ 343 h 1372"/>
                  <a:gd name="T58" fmla="*/ 62 w 455"/>
                  <a:gd name="T59" fmla="*/ 699 h 1372"/>
                  <a:gd name="T60" fmla="*/ 66 w 455"/>
                  <a:gd name="T61" fmla="*/ 722 h 1372"/>
                  <a:gd name="T62" fmla="*/ 87 w 455"/>
                  <a:gd name="T63" fmla="*/ 741 h 1372"/>
                  <a:gd name="T64" fmla="*/ 93 w 455"/>
                  <a:gd name="T65" fmla="*/ 766 h 1372"/>
                  <a:gd name="T66" fmla="*/ 106 w 455"/>
                  <a:gd name="T67" fmla="*/ 981 h 1372"/>
                  <a:gd name="T68" fmla="*/ 112 w 455"/>
                  <a:gd name="T69" fmla="*/ 1148 h 1372"/>
                  <a:gd name="T70" fmla="*/ 109 w 455"/>
                  <a:gd name="T71" fmla="*/ 1200 h 1372"/>
                  <a:gd name="T72" fmla="*/ 59 w 455"/>
                  <a:gd name="T73" fmla="*/ 1220 h 1372"/>
                  <a:gd name="T74" fmla="*/ 35 w 455"/>
                  <a:gd name="T75" fmla="*/ 1272 h 1372"/>
                  <a:gd name="T76" fmla="*/ 180 w 455"/>
                  <a:gd name="T77" fmla="*/ 1278 h 1372"/>
                  <a:gd name="T78" fmla="*/ 214 w 455"/>
                  <a:gd name="T79" fmla="*/ 1229 h 1372"/>
                  <a:gd name="T80" fmla="*/ 212 w 455"/>
                  <a:gd name="T81" fmla="*/ 1184 h 1372"/>
                  <a:gd name="T82" fmla="*/ 210 w 455"/>
                  <a:gd name="T83" fmla="*/ 1096 h 1372"/>
                  <a:gd name="T84" fmla="*/ 221 w 455"/>
                  <a:gd name="T85" fmla="*/ 1020 h 1372"/>
                  <a:gd name="T86" fmla="*/ 235 w 455"/>
                  <a:gd name="T87" fmla="*/ 1117 h 1372"/>
                  <a:gd name="T88" fmla="*/ 246 w 455"/>
                  <a:gd name="T89" fmla="*/ 1238 h 1372"/>
                  <a:gd name="T90" fmla="*/ 252 w 455"/>
                  <a:gd name="T91" fmla="*/ 1263 h 1372"/>
                  <a:gd name="T92" fmla="*/ 208 w 455"/>
                  <a:gd name="T93" fmla="*/ 1330 h 1372"/>
                  <a:gd name="T94" fmla="*/ 287 w 455"/>
                  <a:gd name="T95" fmla="*/ 1366 h 1372"/>
                  <a:gd name="T96" fmla="*/ 339 w 455"/>
                  <a:gd name="T97" fmla="*/ 1321 h 1372"/>
                  <a:gd name="T98" fmla="*/ 342 w 455"/>
                  <a:gd name="T99" fmla="*/ 1287 h 1372"/>
                  <a:gd name="T100" fmla="*/ 342 w 455"/>
                  <a:gd name="T101" fmla="*/ 1253 h 1372"/>
                  <a:gd name="T102" fmla="*/ 331 w 455"/>
                  <a:gd name="T103" fmla="*/ 1216 h 1372"/>
                  <a:gd name="T104" fmla="*/ 346 w 455"/>
                  <a:gd name="T105" fmla="*/ 1115 h 1372"/>
                  <a:gd name="T106" fmla="*/ 323 w 455"/>
                  <a:gd name="T107" fmla="*/ 953 h 1372"/>
                  <a:gd name="T108" fmla="*/ 334 w 455"/>
                  <a:gd name="T109" fmla="*/ 869 h 1372"/>
                  <a:gd name="T110" fmla="*/ 338 w 455"/>
                  <a:gd name="T111" fmla="*/ 800 h 1372"/>
                  <a:gd name="T112" fmla="*/ 373 w 455"/>
                  <a:gd name="T113" fmla="*/ 699 h 1372"/>
                  <a:gd name="T114" fmla="*/ 422 w 455"/>
                  <a:gd name="T115" fmla="*/ 558 h 1372"/>
                  <a:gd name="T116" fmla="*/ 438 w 455"/>
                  <a:gd name="T117" fmla="*/ 459 h 1372"/>
                  <a:gd name="T118" fmla="*/ 447 w 455"/>
                  <a:gd name="T119" fmla="*/ 297 h 1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5" h="1372">
                    <a:moveTo>
                      <a:pt x="447" y="297"/>
                    </a:moveTo>
                    <a:cubicBezTo>
                      <a:pt x="444" y="285"/>
                      <a:pt x="412" y="260"/>
                      <a:pt x="412" y="259"/>
                    </a:cubicBezTo>
                    <a:cubicBezTo>
                      <a:pt x="412" y="258"/>
                      <a:pt x="413" y="257"/>
                      <a:pt x="413" y="249"/>
                    </a:cubicBezTo>
                    <a:cubicBezTo>
                      <a:pt x="413" y="241"/>
                      <a:pt x="388" y="205"/>
                      <a:pt x="383" y="200"/>
                    </a:cubicBezTo>
                    <a:cubicBezTo>
                      <a:pt x="378" y="194"/>
                      <a:pt x="378" y="189"/>
                      <a:pt x="374" y="183"/>
                    </a:cubicBezTo>
                    <a:cubicBezTo>
                      <a:pt x="370" y="177"/>
                      <a:pt x="338" y="199"/>
                      <a:pt x="338" y="199"/>
                    </a:cubicBezTo>
                    <a:cubicBezTo>
                      <a:pt x="338" y="199"/>
                      <a:pt x="338" y="199"/>
                      <a:pt x="335" y="196"/>
                    </a:cubicBezTo>
                    <a:cubicBezTo>
                      <a:pt x="332" y="192"/>
                      <a:pt x="330" y="173"/>
                      <a:pt x="330" y="173"/>
                    </a:cubicBezTo>
                    <a:cubicBezTo>
                      <a:pt x="330" y="173"/>
                      <a:pt x="330" y="173"/>
                      <a:pt x="332" y="171"/>
                    </a:cubicBezTo>
                    <a:cubicBezTo>
                      <a:pt x="333" y="169"/>
                      <a:pt x="333" y="158"/>
                      <a:pt x="337" y="147"/>
                    </a:cubicBezTo>
                    <a:cubicBezTo>
                      <a:pt x="341" y="137"/>
                      <a:pt x="357" y="97"/>
                      <a:pt x="359" y="81"/>
                    </a:cubicBezTo>
                    <a:cubicBezTo>
                      <a:pt x="361" y="64"/>
                      <a:pt x="346" y="35"/>
                      <a:pt x="346" y="35"/>
                    </a:cubicBezTo>
                    <a:cubicBezTo>
                      <a:pt x="349" y="35"/>
                      <a:pt x="349" y="35"/>
                      <a:pt x="349" y="35"/>
                    </a:cubicBezTo>
                    <a:cubicBezTo>
                      <a:pt x="344" y="29"/>
                      <a:pt x="344" y="29"/>
                      <a:pt x="344" y="29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1" y="27"/>
                      <a:pt x="337" y="24"/>
                      <a:pt x="337" y="24"/>
                    </a:cubicBezTo>
                    <a:cubicBezTo>
                      <a:pt x="339" y="19"/>
                      <a:pt x="339" y="19"/>
                      <a:pt x="339" y="19"/>
                    </a:cubicBezTo>
                    <a:cubicBezTo>
                      <a:pt x="332" y="18"/>
                      <a:pt x="332" y="18"/>
                      <a:pt x="332" y="18"/>
                    </a:cubicBezTo>
                    <a:cubicBezTo>
                      <a:pt x="332" y="14"/>
                      <a:pt x="332" y="14"/>
                      <a:pt x="332" y="14"/>
                    </a:cubicBezTo>
                    <a:cubicBezTo>
                      <a:pt x="332" y="14"/>
                      <a:pt x="328" y="15"/>
                      <a:pt x="328" y="14"/>
                    </a:cubicBezTo>
                    <a:cubicBezTo>
                      <a:pt x="328" y="12"/>
                      <a:pt x="326" y="10"/>
                      <a:pt x="326" y="9"/>
                    </a:cubicBezTo>
                    <a:cubicBezTo>
                      <a:pt x="325" y="8"/>
                      <a:pt x="325" y="13"/>
                      <a:pt x="325" y="13"/>
                    </a:cubicBezTo>
                    <a:cubicBezTo>
                      <a:pt x="325" y="13"/>
                      <a:pt x="320" y="9"/>
                      <a:pt x="306" y="5"/>
                    </a:cubicBezTo>
                    <a:cubicBezTo>
                      <a:pt x="292" y="0"/>
                      <a:pt x="258" y="8"/>
                      <a:pt x="236" y="13"/>
                    </a:cubicBezTo>
                    <a:cubicBezTo>
                      <a:pt x="214" y="18"/>
                      <a:pt x="195" y="39"/>
                      <a:pt x="195" y="39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89" y="55"/>
                      <a:pt x="189" y="55"/>
                      <a:pt x="189" y="55"/>
                    </a:cubicBezTo>
                    <a:cubicBezTo>
                      <a:pt x="189" y="55"/>
                      <a:pt x="193" y="55"/>
                      <a:pt x="193" y="56"/>
                    </a:cubicBezTo>
                    <a:cubicBezTo>
                      <a:pt x="193" y="57"/>
                      <a:pt x="188" y="60"/>
                      <a:pt x="188" y="60"/>
                    </a:cubicBezTo>
                    <a:cubicBezTo>
                      <a:pt x="195" y="59"/>
                      <a:pt x="195" y="59"/>
                      <a:pt x="195" y="59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7" y="62"/>
                      <a:pt x="197" y="62"/>
                      <a:pt x="197" y="62"/>
                    </a:cubicBezTo>
                    <a:cubicBezTo>
                      <a:pt x="194" y="68"/>
                      <a:pt x="194" y="68"/>
                      <a:pt x="194" y="68"/>
                    </a:cubicBezTo>
                    <a:cubicBezTo>
                      <a:pt x="198" y="65"/>
                      <a:pt x="198" y="65"/>
                      <a:pt x="198" y="65"/>
                    </a:cubicBezTo>
                    <a:cubicBezTo>
                      <a:pt x="197" y="69"/>
                      <a:pt x="197" y="69"/>
                      <a:pt x="197" y="69"/>
                    </a:cubicBezTo>
                    <a:cubicBezTo>
                      <a:pt x="197" y="69"/>
                      <a:pt x="200" y="66"/>
                      <a:pt x="199" y="68"/>
                    </a:cubicBezTo>
                    <a:cubicBezTo>
                      <a:pt x="199" y="69"/>
                      <a:pt x="195" y="81"/>
                      <a:pt x="193" y="89"/>
                    </a:cubicBezTo>
                    <a:cubicBezTo>
                      <a:pt x="191" y="98"/>
                      <a:pt x="196" y="107"/>
                      <a:pt x="196" y="110"/>
                    </a:cubicBezTo>
                    <a:cubicBezTo>
                      <a:pt x="195" y="113"/>
                      <a:pt x="194" y="119"/>
                      <a:pt x="190" y="124"/>
                    </a:cubicBezTo>
                    <a:cubicBezTo>
                      <a:pt x="186" y="130"/>
                      <a:pt x="187" y="134"/>
                      <a:pt x="189" y="137"/>
                    </a:cubicBezTo>
                    <a:cubicBezTo>
                      <a:pt x="191" y="140"/>
                      <a:pt x="197" y="142"/>
                      <a:pt x="197" y="142"/>
                    </a:cubicBezTo>
                    <a:cubicBezTo>
                      <a:pt x="197" y="142"/>
                      <a:pt x="197" y="151"/>
                      <a:pt x="197" y="153"/>
                    </a:cubicBezTo>
                    <a:cubicBezTo>
                      <a:pt x="197" y="155"/>
                      <a:pt x="201" y="159"/>
                      <a:pt x="201" y="159"/>
                    </a:cubicBezTo>
                    <a:cubicBezTo>
                      <a:pt x="201" y="159"/>
                      <a:pt x="201" y="159"/>
                      <a:pt x="200" y="162"/>
                    </a:cubicBezTo>
                    <a:cubicBezTo>
                      <a:pt x="199" y="165"/>
                      <a:pt x="205" y="175"/>
                      <a:pt x="203" y="179"/>
                    </a:cubicBezTo>
                    <a:cubicBezTo>
                      <a:pt x="202" y="183"/>
                      <a:pt x="206" y="192"/>
                      <a:pt x="209" y="194"/>
                    </a:cubicBezTo>
                    <a:cubicBezTo>
                      <a:pt x="212" y="196"/>
                      <a:pt x="229" y="202"/>
                      <a:pt x="229" y="202"/>
                    </a:cubicBezTo>
                    <a:cubicBezTo>
                      <a:pt x="229" y="202"/>
                      <a:pt x="229" y="202"/>
                      <a:pt x="225" y="207"/>
                    </a:cubicBezTo>
                    <a:cubicBezTo>
                      <a:pt x="221" y="211"/>
                      <a:pt x="225" y="209"/>
                      <a:pt x="220" y="214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83" y="251"/>
                      <a:pt x="183" y="251"/>
                      <a:pt x="183" y="251"/>
                    </a:cubicBezTo>
                    <a:cubicBezTo>
                      <a:pt x="183" y="251"/>
                      <a:pt x="183" y="251"/>
                      <a:pt x="171" y="258"/>
                    </a:cubicBezTo>
                    <a:cubicBezTo>
                      <a:pt x="159" y="265"/>
                      <a:pt x="146" y="292"/>
                      <a:pt x="142" y="298"/>
                    </a:cubicBezTo>
                    <a:cubicBezTo>
                      <a:pt x="138" y="304"/>
                      <a:pt x="127" y="332"/>
                      <a:pt x="119" y="343"/>
                    </a:cubicBezTo>
                    <a:cubicBezTo>
                      <a:pt x="112" y="354"/>
                      <a:pt x="65" y="669"/>
                      <a:pt x="65" y="673"/>
                    </a:cubicBezTo>
                    <a:cubicBezTo>
                      <a:pt x="65" y="678"/>
                      <a:pt x="63" y="691"/>
                      <a:pt x="62" y="699"/>
                    </a:cubicBezTo>
                    <a:cubicBezTo>
                      <a:pt x="61" y="708"/>
                      <a:pt x="59" y="727"/>
                      <a:pt x="59" y="727"/>
                    </a:cubicBezTo>
                    <a:cubicBezTo>
                      <a:pt x="59" y="727"/>
                      <a:pt x="59" y="727"/>
                      <a:pt x="66" y="722"/>
                    </a:cubicBezTo>
                    <a:cubicBezTo>
                      <a:pt x="72" y="718"/>
                      <a:pt x="92" y="714"/>
                      <a:pt x="92" y="714"/>
                    </a:cubicBezTo>
                    <a:cubicBezTo>
                      <a:pt x="87" y="741"/>
                      <a:pt x="87" y="741"/>
                      <a:pt x="87" y="741"/>
                    </a:cubicBezTo>
                    <a:cubicBezTo>
                      <a:pt x="98" y="742"/>
                      <a:pt x="98" y="742"/>
                      <a:pt x="98" y="742"/>
                    </a:cubicBezTo>
                    <a:cubicBezTo>
                      <a:pt x="98" y="742"/>
                      <a:pt x="96" y="747"/>
                      <a:pt x="93" y="766"/>
                    </a:cubicBezTo>
                    <a:cubicBezTo>
                      <a:pt x="90" y="786"/>
                      <a:pt x="93" y="859"/>
                      <a:pt x="94" y="864"/>
                    </a:cubicBezTo>
                    <a:cubicBezTo>
                      <a:pt x="95" y="869"/>
                      <a:pt x="102" y="971"/>
                      <a:pt x="106" y="981"/>
                    </a:cubicBezTo>
                    <a:cubicBezTo>
                      <a:pt x="111" y="991"/>
                      <a:pt x="108" y="1020"/>
                      <a:pt x="107" y="1030"/>
                    </a:cubicBezTo>
                    <a:cubicBezTo>
                      <a:pt x="106" y="1040"/>
                      <a:pt x="112" y="1137"/>
                      <a:pt x="112" y="1148"/>
                    </a:cubicBezTo>
                    <a:cubicBezTo>
                      <a:pt x="113" y="1159"/>
                      <a:pt x="110" y="1157"/>
                      <a:pt x="111" y="1171"/>
                    </a:cubicBezTo>
                    <a:cubicBezTo>
                      <a:pt x="112" y="1184"/>
                      <a:pt x="111" y="1196"/>
                      <a:pt x="109" y="1200"/>
                    </a:cubicBezTo>
                    <a:cubicBezTo>
                      <a:pt x="108" y="1204"/>
                      <a:pt x="103" y="1205"/>
                      <a:pt x="100" y="1208"/>
                    </a:cubicBezTo>
                    <a:cubicBezTo>
                      <a:pt x="97" y="1210"/>
                      <a:pt x="73" y="1217"/>
                      <a:pt x="59" y="1220"/>
                    </a:cubicBezTo>
                    <a:cubicBezTo>
                      <a:pt x="45" y="1221"/>
                      <a:pt x="38" y="1214"/>
                      <a:pt x="19" y="1227"/>
                    </a:cubicBezTo>
                    <a:cubicBezTo>
                      <a:pt x="0" y="1241"/>
                      <a:pt x="24" y="1267"/>
                      <a:pt x="35" y="1272"/>
                    </a:cubicBezTo>
                    <a:cubicBezTo>
                      <a:pt x="45" y="1278"/>
                      <a:pt x="123" y="1268"/>
                      <a:pt x="130" y="1267"/>
                    </a:cubicBezTo>
                    <a:cubicBezTo>
                      <a:pt x="138" y="1267"/>
                      <a:pt x="163" y="1274"/>
                      <a:pt x="180" y="1278"/>
                    </a:cubicBezTo>
                    <a:cubicBezTo>
                      <a:pt x="197" y="1282"/>
                      <a:pt x="209" y="1275"/>
                      <a:pt x="215" y="1266"/>
                    </a:cubicBezTo>
                    <a:cubicBezTo>
                      <a:pt x="221" y="1257"/>
                      <a:pt x="212" y="1234"/>
                      <a:pt x="214" y="1229"/>
                    </a:cubicBezTo>
                    <a:cubicBezTo>
                      <a:pt x="216" y="1223"/>
                      <a:pt x="209" y="1213"/>
                      <a:pt x="212" y="1205"/>
                    </a:cubicBezTo>
                    <a:cubicBezTo>
                      <a:pt x="216" y="1196"/>
                      <a:pt x="208" y="1196"/>
                      <a:pt x="212" y="1184"/>
                    </a:cubicBezTo>
                    <a:cubicBezTo>
                      <a:pt x="215" y="1173"/>
                      <a:pt x="208" y="1176"/>
                      <a:pt x="205" y="1166"/>
                    </a:cubicBezTo>
                    <a:cubicBezTo>
                      <a:pt x="202" y="1155"/>
                      <a:pt x="208" y="1111"/>
                      <a:pt x="210" y="1096"/>
                    </a:cubicBezTo>
                    <a:cubicBezTo>
                      <a:pt x="212" y="1082"/>
                      <a:pt x="217" y="1001"/>
                      <a:pt x="217" y="1001"/>
                    </a:cubicBezTo>
                    <a:cubicBezTo>
                      <a:pt x="217" y="1001"/>
                      <a:pt x="218" y="1012"/>
                      <a:pt x="221" y="1020"/>
                    </a:cubicBezTo>
                    <a:cubicBezTo>
                      <a:pt x="223" y="1029"/>
                      <a:pt x="242" y="1052"/>
                      <a:pt x="242" y="1058"/>
                    </a:cubicBezTo>
                    <a:cubicBezTo>
                      <a:pt x="243" y="1064"/>
                      <a:pt x="236" y="1090"/>
                      <a:pt x="235" y="1117"/>
                    </a:cubicBezTo>
                    <a:cubicBezTo>
                      <a:pt x="233" y="1144"/>
                      <a:pt x="244" y="1210"/>
                      <a:pt x="245" y="1217"/>
                    </a:cubicBezTo>
                    <a:cubicBezTo>
                      <a:pt x="246" y="1223"/>
                      <a:pt x="250" y="1229"/>
                      <a:pt x="246" y="1238"/>
                    </a:cubicBezTo>
                    <a:cubicBezTo>
                      <a:pt x="241" y="1247"/>
                      <a:pt x="258" y="1246"/>
                      <a:pt x="255" y="1251"/>
                    </a:cubicBezTo>
                    <a:cubicBezTo>
                      <a:pt x="251" y="1256"/>
                      <a:pt x="251" y="1259"/>
                      <a:pt x="252" y="1263"/>
                    </a:cubicBezTo>
                    <a:cubicBezTo>
                      <a:pt x="252" y="1268"/>
                      <a:pt x="247" y="1284"/>
                      <a:pt x="241" y="1291"/>
                    </a:cubicBezTo>
                    <a:cubicBezTo>
                      <a:pt x="235" y="1298"/>
                      <a:pt x="225" y="1308"/>
                      <a:pt x="208" y="1330"/>
                    </a:cubicBezTo>
                    <a:cubicBezTo>
                      <a:pt x="191" y="1351"/>
                      <a:pt x="212" y="1364"/>
                      <a:pt x="225" y="1368"/>
                    </a:cubicBezTo>
                    <a:cubicBezTo>
                      <a:pt x="237" y="1372"/>
                      <a:pt x="277" y="1372"/>
                      <a:pt x="287" y="1366"/>
                    </a:cubicBezTo>
                    <a:cubicBezTo>
                      <a:pt x="298" y="1360"/>
                      <a:pt x="312" y="1340"/>
                      <a:pt x="317" y="1336"/>
                    </a:cubicBezTo>
                    <a:cubicBezTo>
                      <a:pt x="321" y="1333"/>
                      <a:pt x="334" y="1327"/>
                      <a:pt x="339" y="1321"/>
                    </a:cubicBezTo>
                    <a:cubicBezTo>
                      <a:pt x="343" y="1316"/>
                      <a:pt x="336" y="1296"/>
                      <a:pt x="336" y="1296"/>
                    </a:cubicBezTo>
                    <a:cubicBezTo>
                      <a:pt x="336" y="1296"/>
                      <a:pt x="336" y="1292"/>
                      <a:pt x="342" y="1287"/>
                    </a:cubicBezTo>
                    <a:cubicBezTo>
                      <a:pt x="348" y="1282"/>
                      <a:pt x="337" y="1269"/>
                      <a:pt x="339" y="1267"/>
                    </a:cubicBezTo>
                    <a:cubicBezTo>
                      <a:pt x="341" y="1264"/>
                      <a:pt x="342" y="1256"/>
                      <a:pt x="342" y="1253"/>
                    </a:cubicBezTo>
                    <a:cubicBezTo>
                      <a:pt x="342" y="1249"/>
                      <a:pt x="341" y="1246"/>
                      <a:pt x="345" y="1239"/>
                    </a:cubicBezTo>
                    <a:cubicBezTo>
                      <a:pt x="350" y="1232"/>
                      <a:pt x="334" y="1219"/>
                      <a:pt x="331" y="1216"/>
                    </a:cubicBezTo>
                    <a:cubicBezTo>
                      <a:pt x="328" y="1212"/>
                      <a:pt x="331" y="1206"/>
                      <a:pt x="335" y="1198"/>
                    </a:cubicBezTo>
                    <a:cubicBezTo>
                      <a:pt x="338" y="1190"/>
                      <a:pt x="347" y="1154"/>
                      <a:pt x="346" y="1115"/>
                    </a:cubicBezTo>
                    <a:cubicBezTo>
                      <a:pt x="346" y="1076"/>
                      <a:pt x="337" y="1016"/>
                      <a:pt x="333" y="1006"/>
                    </a:cubicBezTo>
                    <a:cubicBezTo>
                      <a:pt x="330" y="996"/>
                      <a:pt x="326" y="962"/>
                      <a:pt x="323" y="953"/>
                    </a:cubicBezTo>
                    <a:cubicBezTo>
                      <a:pt x="321" y="943"/>
                      <a:pt x="322" y="917"/>
                      <a:pt x="324" y="910"/>
                    </a:cubicBezTo>
                    <a:cubicBezTo>
                      <a:pt x="326" y="904"/>
                      <a:pt x="330" y="877"/>
                      <a:pt x="334" y="869"/>
                    </a:cubicBezTo>
                    <a:cubicBezTo>
                      <a:pt x="338" y="861"/>
                      <a:pt x="337" y="856"/>
                      <a:pt x="336" y="844"/>
                    </a:cubicBezTo>
                    <a:cubicBezTo>
                      <a:pt x="335" y="832"/>
                      <a:pt x="335" y="814"/>
                      <a:pt x="338" y="800"/>
                    </a:cubicBezTo>
                    <a:cubicBezTo>
                      <a:pt x="341" y="787"/>
                      <a:pt x="350" y="732"/>
                      <a:pt x="353" y="730"/>
                    </a:cubicBezTo>
                    <a:cubicBezTo>
                      <a:pt x="356" y="728"/>
                      <a:pt x="367" y="715"/>
                      <a:pt x="373" y="699"/>
                    </a:cubicBezTo>
                    <a:cubicBezTo>
                      <a:pt x="379" y="682"/>
                      <a:pt x="395" y="619"/>
                      <a:pt x="404" y="601"/>
                    </a:cubicBezTo>
                    <a:cubicBezTo>
                      <a:pt x="413" y="583"/>
                      <a:pt x="417" y="578"/>
                      <a:pt x="422" y="558"/>
                    </a:cubicBezTo>
                    <a:cubicBezTo>
                      <a:pt x="427" y="538"/>
                      <a:pt x="430" y="532"/>
                      <a:pt x="432" y="515"/>
                    </a:cubicBezTo>
                    <a:cubicBezTo>
                      <a:pt x="434" y="497"/>
                      <a:pt x="438" y="474"/>
                      <a:pt x="438" y="459"/>
                    </a:cubicBezTo>
                    <a:cubicBezTo>
                      <a:pt x="438" y="444"/>
                      <a:pt x="443" y="434"/>
                      <a:pt x="449" y="384"/>
                    </a:cubicBezTo>
                    <a:cubicBezTo>
                      <a:pt x="455" y="334"/>
                      <a:pt x="450" y="308"/>
                      <a:pt x="447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"/>
              <p:cNvSpPr>
                <a:spLocks noEditPoints="1"/>
              </p:cNvSpPr>
              <p:nvPr/>
            </p:nvSpPr>
            <p:spPr bwMode="auto">
              <a:xfrm>
                <a:off x="2036379" y="2714912"/>
                <a:ext cx="213479" cy="667121"/>
              </a:xfrm>
              <a:custGeom>
                <a:avLst/>
                <a:gdLst>
                  <a:gd name="T0" fmla="*/ 396 w 438"/>
                  <a:gd name="T1" fmla="*/ 307 h 1369"/>
                  <a:gd name="T2" fmla="*/ 366 w 438"/>
                  <a:gd name="T3" fmla="*/ 248 h 1369"/>
                  <a:gd name="T4" fmla="*/ 384 w 438"/>
                  <a:gd name="T5" fmla="*/ 253 h 1369"/>
                  <a:gd name="T6" fmla="*/ 398 w 438"/>
                  <a:gd name="T7" fmla="*/ 243 h 1369"/>
                  <a:gd name="T8" fmla="*/ 367 w 438"/>
                  <a:gd name="T9" fmla="*/ 205 h 1369"/>
                  <a:gd name="T10" fmla="*/ 367 w 438"/>
                  <a:gd name="T11" fmla="*/ 179 h 1369"/>
                  <a:gd name="T12" fmla="*/ 283 w 438"/>
                  <a:gd name="T13" fmla="*/ 7 h 1369"/>
                  <a:gd name="T14" fmla="*/ 212 w 438"/>
                  <a:gd name="T15" fmla="*/ 20 h 1369"/>
                  <a:gd name="T16" fmla="*/ 158 w 438"/>
                  <a:gd name="T17" fmla="*/ 163 h 1369"/>
                  <a:gd name="T18" fmla="*/ 149 w 438"/>
                  <a:gd name="T19" fmla="*/ 187 h 1369"/>
                  <a:gd name="T20" fmla="*/ 81 w 438"/>
                  <a:gd name="T21" fmla="*/ 217 h 1369"/>
                  <a:gd name="T22" fmla="*/ 44 w 438"/>
                  <a:gd name="T23" fmla="*/ 359 h 1369"/>
                  <a:gd name="T24" fmla="*/ 12 w 438"/>
                  <a:gd name="T25" fmla="*/ 587 h 1369"/>
                  <a:gd name="T26" fmla="*/ 2 w 438"/>
                  <a:gd name="T27" fmla="*/ 722 h 1369"/>
                  <a:gd name="T28" fmla="*/ 55 w 438"/>
                  <a:gd name="T29" fmla="*/ 771 h 1369"/>
                  <a:gd name="T30" fmla="*/ 26 w 438"/>
                  <a:gd name="T31" fmla="*/ 733 h 1369"/>
                  <a:gd name="T32" fmla="*/ 44 w 438"/>
                  <a:gd name="T33" fmla="*/ 751 h 1369"/>
                  <a:gd name="T34" fmla="*/ 50 w 438"/>
                  <a:gd name="T35" fmla="*/ 684 h 1369"/>
                  <a:gd name="T36" fmla="*/ 71 w 438"/>
                  <a:gd name="T37" fmla="*/ 542 h 1369"/>
                  <a:gd name="T38" fmla="*/ 97 w 438"/>
                  <a:gd name="T39" fmla="*/ 404 h 1369"/>
                  <a:gd name="T40" fmla="*/ 83 w 438"/>
                  <a:gd name="T41" fmla="*/ 590 h 1369"/>
                  <a:gd name="T42" fmla="*/ 71 w 438"/>
                  <a:gd name="T43" fmla="*/ 749 h 1369"/>
                  <a:gd name="T44" fmla="*/ 65 w 438"/>
                  <a:gd name="T45" fmla="*/ 913 h 1369"/>
                  <a:gd name="T46" fmla="*/ 75 w 438"/>
                  <a:gd name="T47" fmla="*/ 1042 h 1369"/>
                  <a:gd name="T48" fmla="*/ 129 w 438"/>
                  <a:gd name="T49" fmla="*/ 1202 h 1369"/>
                  <a:gd name="T50" fmla="*/ 126 w 438"/>
                  <a:gd name="T51" fmla="*/ 1361 h 1369"/>
                  <a:gd name="T52" fmla="*/ 182 w 438"/>
                  <a:gd name="T53" fmla="*/ 1315 h 1369"/>
                  <a:gd name="T54" fmla="*/ 199 w 438"/>
                  <a:gd name="T55" fmla="*/ 1224 h 1369"/>
                  <a:gd name="T56" fmla="*/ 256 w 438"/>
                  <a:gd name="T57" fmla="*/ 1087 h 1369"/>
                  <a:gd name="T58" fmla="*/ 263 w 438"/>
                  <a:gd name="T59" fmla="*/ 1016 h 1369"/>
                  <a:gd name="T60" fmla="*/ 287 w 438"/>
                  <a:gd name="T61" fmla="*/ 918 h 1369"/>
                  <a:gd name="T62" fmla="*/ 336 w 438"/>
                  <a:gd name="T63" fmla="*/ 766 h 1369"/>
                  <a:gd name="T64" fmla="*/ 353 w 438"/>
                  <a:gd name="T65" fmla="*/ 702 h 1369"/>
                  <a:gd name="T66" fmla="*/ 345 w 438"/>
                  <a:gd name="T67" fmla="*/ 527 h 1369"/>
                  <a:gd name="T68" fmla="*/ 433 w 438"/>
                  <a:gd name="T69" fmla="*/ 476 h 1369"/>
                  <a:gd name="T70" fmla="*/ 181 w 438"/>
                  <a:gd name="T71" fmla="*/ 945 h 1369"/>
                  <a:gd name="T72" fmla="*/ 178 w 438"/>
                  <a:gd name="T73" fmla="*/ 1042 h 1369"/>
                  <a:gd name="T74" fmla="*/ 178 w 438"/>
                  <a:gd name="T75" fmla="*/ 1082 h 1369"/>
                  <a:gd name="T76" fmla="*/ 165 w 438"/>
                  <a:gd name="T77" fmla="*/ 1087 h 1369"/>
                  <a:gd name="T78" fmla="*/ 171 w 438"/>
                  <a:gd name="T79" fmla="*/ 1039 h 1369"/>
                  <a:gd name="T80" fmla="*/ 170 w 438"/>
                  <a:gd name="T81" fmla="*/ 992 h 1369"/>
                  <a:gd name="T82" fmla="*/ 174 w 438"/>
                  <a:gd name="T83" fmla="*/ 949 h 1369"/>
                  <a:gd name="T84" fmla="*/ 181 w 438"/>
                  <a:gd name="T85" fmla="*/ 877 h 1369"/>
                  <a:gd name="T86" fmla="*/ 193 w 438"/>
                  <a:gd name="T87" fmla="*/ 876 h 1369"/>
                  <a:gd name="T88" fmla="*/ 323 w 438"/>
                  <a:gd name="T89" fmla="*/ 428 h 1369"/>
                  <a:gd name="T90" fmla="*/ 359 w 438"/>
                  <a:gd name="T91" fmla="*/ 44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1369">
                    <a:moveTo>
                      <a:pt x="433" y="476"/>
                    </a:moveTo>
                    <a:cubicBezTo>
                      <a:pt x="427" y="450"/>
                      <a:pt x="409" y="373"/>
                      <a:pt x="405" y="356"/>
                    </a:cubicBezTo>
                    <a:cubicBezTo>
                      <a:pt x="401" y="339"/>
                      <a:pt x="396" y="307"/>
                      <a:pt x="396" y="307"/>
                    </a:cubicBezTo>
                    <a:cubicBezTo>
                      <a:pt x="396" y="307"/>
                      <a:pt x="398" y="292"/>
                      <a:pt x="398" y="290"/>
                    </a:cubicBezTo>
                    <a:cubicBezTo>
                      <a:pt x="398" y="288"/>
                      <a:pt x="395" y="287"/>
                      <a:pt x="386" y="275"/>
                    </a:cubicBezTo>
                    <a:cubicBezTo>
                      <a:pt x="377" y="263"/>
                      <a:pt x="370" y="252"/>
                      <a:pt x="366" y="248"/>
                    </a:cubicBezTo>
                    <a:cubicBezTo>
                      <a:pt x="362" y="244"/>
                      <a:pt x="383" y="258"/>
                      <a:pt x="387" y="258"/>
                    </a:cubicBezTo>
                    <a:cubicBezTo>
                      <a:pt x="392" y="259"/>
                      <a:pt x="395" y="254"/>
                      <a:pt x="395" y="254"/>
                    </a:cubicBezTo>
                    <a:cubicBezTo>
                      <a:pt x="395" y="254"/>
                      <a:pt x="389" y="259"/>
                      <a:pt x="384" y="253"/>
                    </a:cubicBezTo>
                    <a:cubicBezTo>
                      <a:pt x="379" y="247"/>
                      <a:pt x="363" y="232"/>
                      <a:pt x="363" y="232"/>
                    </a:cubicBezTo>
                    <a:cubicBezTo>
                      <a:pt x="363" y="232"/>
                      <a:pt x="388" y="249"/>
                      <a:pt x="390" y="249"/>
                    </a:cubicBezTo>
                    <a:cubicBezTo>
                      <a:pt x="392" y="249"/>
                      <a:pt x="398" y="243"/>
                      <a:pt x="398" y="243"/>
                    </a:cubicBezTo>
                    <a:cubicBezTo>
                      <a:pt x="398" y="243"/>
                      <a:pt x="392" y="243"/>
                      <a:pt x="386" y="238"/>
                    </a:cubicBezTo>
                    <a:cubicBezTo>
                      <a:pt x="381" y="233"/>
                      <a:pt x="379" y="232"/>
                      <a:pt x="375" y="222"/>
                    </a:cubicBezTo>
                    <a:cubicBezTo>
                      <a:pt x="371" y="212"/>
                      <a:pt x="371" y="219"/>
                      <a:pt x="367" y="205"/>
                    </a:cubicBezTo>
                    <a:cubicBezTo>
                      <a:pt x="363" y="191"/>
                      <a:pt x="388" y="232"/>
                      <a:pt x="388" y="232"/>
                    </a:cubicBezTo>
                    <a:cubicBezTo>
                      <a:pt x="388" y="232"/>
                      <a:pt x="386" y="217"/>
                      <a:pt x="383" y="210"/>
                    </a:cubicBezTo>
                    <a:cubicBezTo>
                      <a:pt x="380" y="203"/>
                      <a:pt x="368" y="192"/>
                      <a:pt x="367" y="179"/>
                    </a:cubicBezTo>
                    <a:cubicBezTo>
                      <a:pt x="366" y="166"/>
                      <a:pt x="360" y="142"/>
                      <a:pt x="354" y="127"/>
                    </a:cubicBezTo>
                    <a:cubicBezTo>
                      <a:pt x="349" y="112"/>
                      <a:pt x="340" y="80"/>
                      <a:pt x="330" y="55"/>
                    </a:cubicBezTo>
                    <a:cubicBezTo>
                      <a:pt x="321" y="30"/>
                      <a:pt x="289" y="10"/>
                      <a:pt x="283" y="7"/>
                    </a:cubicBezTo>
                    <a:cubicBezTo>
                      <a:pt x="277" y="5"/>
                      <a:pt x="271" y="5"/>
                      <a:pt x="271" y="5"/>
                    </a:cubicBezTo>
                    <a:cubicBezTo>
                      <a:pt x="271" y="5"/>
                      <a:pt x="253" y="0"/>
                      <a:pt x="246" y="1"/>
                    </a:cubicBezTo>
                    <a:cubicBezTo>
                      <a:pt x="239" y="3"/>
                      <a:pt x="220" y="11"/>
                      <a:pt x="212" y="20"/>
                    </a:cubicBezTo>
                    <a:cubicBezTo>
                      <a:pt x="203" y="30"/>
                      <a:pt x="190" y="81"/>
                      <a:pt x="172" y="112"/>
                    </a:cubicBezTo>
                    <a:cubicBezTo>
                      <a:pt x="154" y="143"/>
                      <a:pt x="151" y="175"/>
                      <a:pt x="151" y="175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8" y="163"/>
                      <a:pt x="148" y="181"/>
                      <a:pt x="143" y="185"/>
                    </a:cubicBezTo>
                    <a:cubicBezTo>
                      <a:pt x="139" y="188"/>
                      <a:pt x="134" y="191"/>
                      <a:pt x="134" y="191"/>
                    </a:cubicBezTo>
                    <a:cubicBezTo>
                      <a:pt x="134" y="191"/>
                      <a:pt x="147" y="187"/>
                      <a:pt x="149" y="187"/>
                    </a:cubicBezTo>
                    <a:cubicBezTo>
                      <a:pt x="151" y="186"/>
                      <a:pt x="127" y="200"/>
                      <a:pt x="127" y="200"/>
                    </a:cubicBezTo>
                    <a:cubicBezTo>
                      <a:pt x="127" y="200"/>
                      <a:pt x="132" y="201"/>
                      <a:pt x="136" y="201"/>
                    </a:cubicBezTo>
                    <a:cubicBezTo>
                      <a:pt x="125" y="203"/>
                      <a:pt x="90" y="212"/>
                      <a:pt x="81" y="217"/>
                    </a:cubicBezTo>
                    <a:cubicBezTo>
                      <a:pt x="70" y="224"/>
                      <a:pt x="46" y="256"/>
                      <a:pt x="35" y="266"/>
                    </a:cubicBezTo>
                    <a:cubicBezTo>
                      <a:pt x="23" y="277"/>
                      <a:pt x="31" y="280"/>
                      <a:pt x="43" y="291"/>
                    </a:cubicBezTo>
                    <a:cubicBezTo>
                      <a:pt x="56" y="301"/>
                      <a:pt x="45" y="329"/>
                      <a:pt x="44" y="359"/>
                    </a:cubicBezTo>
                    <a:cubicBezTo>
                      <a:pt x="44" y="389"/>
                      <a:pt x="42" y="410"/>
                      <a:pt x="36" y="425"/>
                    </a:cubicBezTo>
                    <a:cubicBezTo>
                      <a:pt x="30" y="441"/>
                      <a:pt x="17" y="475"/>
                      <a:pt x="16" y="494"/>
                    </a:cubicBezTo>
                    <a:cubicBezTo>
                      <a:pt x="14" y="512"/>
                      <a:pt x="14" y="560"/>
                      <a:pt x="12" y="587"/>
                    </a:cubicBezTo>
                    <a:cubicBezTo>
                      <a:pt x="10" y="615"/>
                      <a:pt x="7" y="636"/>
                      <a:pt x="8" y="643"/>
                    </a:cubicBezTo>
                    <a:cubicBezTo>
                      <a:pt x="9" y="650"/>
                      <a:pt x="9" y="654"/>
                      <a:pt x="8" y="678"/>
                    </a:cubicBezTo>
                    <a:cubicBezTo>
                      <a:pt x="7" y="701"/>
                      <a:pt x="0" y="715"/>
                      <a:pt x="2" y="722"/>
                    </a:cubicBezTo>
                    <a:cubicBezTo>
                      <a:pt x="3" y="729"/>
                      <a:pt x="8" y="746"/>
                      <a:pt x="9" y="750"/>
                    </a:cubicBezTo>
                    <a:cubicBezTo>
                      <a:pt x="10" y="754"/>
                      <a:pt x="23" y="770"/>
                      <a:pt x="32" y="773"/>
                    </a:cubicBezTo>
                    <a:cubicBezTo>
                      <a:pt x="42" y="776"/>
                      <a:pt x="51" y="777"/>
                      <a:pt x="55" y="771"/>
                    </a:cubicBezTo>
                    <a:cubicBezTo>
                      <a:pt x="59" y="765"/>
                      <a:pt x="57" y="765"/>
                      <a:pt x="49" y="761"/>
                    </a:cubicBezTo>
                    <a:cubicBezTo>
                      <a:pt x="40" y="757"/>
                      <a:pt x="29" y="753"/>
                      <a:pt x="29" y="751"/>
                    </a:cubicBezTo>
                    <a:cubicBezTo>
                      <a:pt x="29" y="750"/>
                      <a:pt x="24" y="742"/>
                      <a:pt x="26" y="733"/>
                    </a:cubicBezTo>
                    <a:cubicBezTo>
                      <a:pt x="28" y="725"/>
                      <a:pt x="33" y="719"/>
                      <a:pt x="34" y="719"/>
                    </a:cubicBezTo>
                    <a:cubicBezTo>
                      <a:pt x="36" y="719"/>
                      <a:pt x="39" y="723"/>
                      <a:pt x="39" y="725"/>
                    </a:cubicBezTo>
                    <a:cubicBezTo>
                      <a:pt x="39" y="728"/>
                      <a:pt x="40" y="748"/>
                      <a:pt x="44" y="751"/>
                    </a:cubicBezTo>
                    <a:cubicBezTo>
                      <a:pt x="47" y="755"/>
                      <a:pt x="52" y="752"/>
                      <a:pt x="52" y="747"/>
                    </a:cubicBezTo>
                    <a:cubicBezTo>
                      <a:pt x="52" y="741"/>
                      <a:pt x="52" y="725"/>
                      <a:pt x="51" y="717"/>
                    </a:cubicBezTo>
                    <a:cubicBezTo>
                      <a:pt x="50" y="710"/>
                      <a:pt x="55" y="692"/>
                      <a:pt x="50" y="684"/>
                    </a:cubicBezTo>
                    <a:cubicBezTo>
                      <a:pt x="45" y="676"/>
                      <a:pt x="41" y="663"/>
                      <a:pt x="41" y="663"/>
                    </a:cubicBezTo>
                    <a:cubicBezTo>
                      <a:pt x="41" y="663"/>
                      <a:pt x="48" y="621"/>
                      <a:pt x="50" y="603"/>
                    </a:cubicBezTo>
                    <a:cubicBezTo>
                      <a:pt x="53" y="585"/>
                      <a:pt x="67" y="551"/>
                      <a:pt x="71" y="542"/>
                    </a:cubicBezTo>
                    <a:cubicBezTo>
                      <a:pt x="75" y="532"/>
                      <a:pt x="82" y="494"/>
                      <a:pt x="85" y="476"/>
                    </a:cubicBezTo>
                    <a:cubicBezTo>
                      <a:pt x="88" y="457"/>
                      <a:pt x="89" y="439"/>
                      <a:pt x="89" y="439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7" y="404"/>
                      <a:pt x="99" y="398"/>
                      <a:pt x="101" y="401"/>
                    </a:cubicBezTo>
                    <a:cubicBezTo>
                      <a:pt x="101" y="401"/>
                      <a:pt x="106" y="441"/>
                      <a:pt x="100" y="469"/>
                    </a:cubicBezTo>
                    <a:cubicBezTo>
                      <a:pt x="95" y="497"/>
                      <a:pt x="84" y="573"/>
                      <a:pt x="83" y="590"/>
                    </a:cubicBezTo>
                    <a:cubicBezTo>
                      <a:pt x="81" y="608"/>
                      <a:pt x="61" y="668"/>
                      <a:pt x="64" y="679"/>
                    </a:cubicBezTo>
                    <a:cubicBezTo>
                      <a:pt x="67" y="691"/>
                      <a:pt x="68" y="702"/>
                      <a:pt x="72" y="707"/>
                    </a:cubicBezTo>
                    <a:cubicBezTo>
                      <a:pt x="75" y="712"/>
                      <a:pt x="69" y="730"/>
                      <a:pt x="71" y="749"/>
                    </a:cubicBezTo>
                    <a:cubicBezTo>
                      <a:pt x="73" y="769"/>
                      <a:pt x="76" y="786"/>
                      <a:pt x="78" y="813"/>
                    </a:cubicBezTo>
                    <a:cubicBezTo>
                      <a:pt x="79" y="839"/>
                      <a:pt x="81" y="863"/>
                      <a:pt x="70" y="876"/>
                    </a:cubicBezTo>
                    <a:cubicBezTo>
                      <a:pt x="60" y="889"/>
                      <a:pt x="54" y="898"/>
                      <a:pt x="65" y="913"/>
                    </a:cubicBezTo>
                    <a:cubicBezTo>
                      <a:pt x="77" y="928"/>
                      <a:pt x="71" y="930"/>
                      <a:pt x="69" y="939"/>
                    </a:cubicBezTo>
                    <a:cubicBezTo>
                      <a:pt x="67" y="949"/>
                      <a:pt x="73" y="971"/>
                      <a:pt x="75" y="984"/>
                    </a:cubicBezTo>
                    <a:cubicBezTo>
                      <a:pt x="78" y="997"/>
                      <a:pt x="74" y="1038"/>
                      <a:pt x="75" y="1042"/>
                    </a:cubicBezTo>
                    <a:cubicBezTo>
                      <a:pt x="76" y="1045"/>
                      <a:pt x="93" y="1054"/>
                      <a:pt x="93" y="1054"/>
                    </a:cubicBezTo>
                    <a:cubicBezTo>
                      <a:pt x="93" y="1054"/>
                      <a:pt x="113" y="1139"/>
                      <a:pt x="119" y="1151"/>
                    </a:cubicBezTo>
                    <a:cubicBezTo>
                      <a:pt x="124" y="1163"/>
                      <a:pt x="129" y="1185"/>
                      <a:pt x="129" y="1202"/>
                    </a:cubicBezTo>
                    <a:cubicBezTo>
                      <a:pt x="130" y="1219"/>
                      <a:pt x="131" y="1252"/>
                      <a:pt x="130" y="1257"/>
                    </a:cubicBezTo>
                    <a:cubicBezTo>
                      <a:pt x="129" y="1262"/>
                      <a:pt x="117" y="1328"/>
                      <a:pt x="119" y="1335"/>
                    </a:cubicBezTo>
                    <a:cubicBezTo>
                      <a:pt x="120" y="1342"/>
                      <a:pt x="119" y="1353"/>
                      <a:pt x="126" y="1361"/>
                    </a:cubicBezTo>
                    <a:cubicBezTo>
                      <a:pt x="134" y="1369"/>
                      <a:pt x="162" y="1369"/>
                      <a:pt x="171" y="1363"/>
                    </a:cubicBezTo>
                    <a:cubicBezTo>
                      <a:pt x="180" y="1356"/>
                      <a:pt x="188" y="1330"/>
                      <a:pt x="185" y="1323"/>
                    </a:cubicBezTo>
                    <a:cubicBezTo>
                      <a:pt x="182" y="1315"/>
                      <a:pt x="182" y="1315"/>
                      <a:pt x="182" y="1315"/>
                    </a:cubicBezTo>
                    <a:cubicBezTo>
                      <a:pt x="182" y="1315"/>
                      <a:pt x="201" y="1309"/>
                      <a:pt x="202" y="1307"/>
                    </a:cubicBezTo>
                    <a:cubicBezTo>
                      <a:pt x="203" y="1304"/>
                      <a:pt x="202" y="1277"/>
                      <a:pt x="201" y="1262"/>
                    </a:cubicBezTo>
                    <a:cubicBezTo>
                      <a:pt x="200" y="1247"/>
                      <a:pt x="199" y="1224"/>
                      <a:pt x="199" y="1224"/>
                    </a:cubicBezTo>
                    <a:cubicBezTo>
                      <a:pt x="199" y="1224"/>
                      <a:pt x="211" y="1181"/>
                      <a:pt x="217" y="1162"/>
                    </a:cubicBezTo>
                    <a:cubicBezTo>
                      <a:pt x="223" y="1144"/>
                      <a:pt x="243" y="1099"/>
                      <a:pt x="243" y="1099"/>
                    </a:cubicBezTo>
                    <a:cubicBezTo>
                      <a:pt x="243" y="1099"/>
                      <a:pt x="255" y="1089"/>
                      <a:pt x="256" y="1087"/>
                    </a:cubicBezTo>
                    <a:cubicBezTo>
                      <a:pt x="257" y="1086"/>
                      <a:pt x="255" y="1075"/>
                      <a:pt x="253" y="1074"/>
                    </a:cubicBezTo>
                    <a:cubicBezTo>
                      <a:pt x="252" y="1073"/>
                      <a:pt x="259" y="1049"/>
                      <a:pt x="261" y="1034"/>
                    </a:cubicBezTo>
                    <a:cubicBezTo>
                      <a:pt x="262" y="1019"/>
                      <a:pt x="260" y="1021"/>
                      <a:pt x="263" y="1016"/>
                    </a:cubicBezTo>
                    <a:cubicBezTo>
                      <a:pt x="266" y="1010"/>
                      <a:pt x="270" y="1012"/>
                      <a:pt x="270" y="999"/>
                    </a:cubicBezTo>
                    <a:cubicBezTo>
                      <a:pt x="270" y="987"/>
                      <a:pt x="275" y="983"/>
                      <a:pt x="278" y="972"/>
                    </a:cubicBezTo>
                    <a:cubicBezTo>
                      <a:pt x="280" y="962"/>
                      <a:pt x="284" y="929"/>
                      <a:pt x="287" y="918"/>
                    </a:cubicBezTo>
                    <a:cubicBezTo>
                      <a:pt x="291" y="907"/>
                      <a:pt x="306" y="855"/>
                      <a:pt x="311" y="843"/>
                    </a:cubicBezTo>
                    <a:cubicBezTo>
                      <a:pt x="317" y="831"/>
                      <a:pt x="312" y="832"/>
                      <a:pt x="317" y="817"/>
                    </a:cubicBezTo>
                    <a:cubicBezTo>
                      <a:pt x="322" y="803"/>
                      <a:pt x="331" y="779"/>
                      <a:pt x="336" y="766"/>
                    </a:cubicBezTo>
                    <a:cubicBezTo>
                      <a:pt x="342" y="754"/>
                      <a:pt x="339" y="742"/>
                      <a:pt x="343" y="731"/>
                    </a:cubicBezTo>
                    <a:cubicBezTo>
                      <a:pt x="346" y="720"/>
                      <a:pt x="348" y="711"/>
                      <a:pt x="348" y="708"/>
                    </a:cubicBezTo>
                    <a:cubicBezTo>
                      <a:pt x="348" y="705"/>
                      <a:pt x="346" y="705"/>
                      <a:pt x="353" y="702"/>
                    </a:cubicBezTo>
                    <a:cubicBezTo>
                      <a:pt x="360" y="700"/>
                      <a:pt x="366" y="680"/>
                      <a:pt x="364" y="658"/>
                    </a:cubicBezTo>
                    <a:cubicBezTo>
                      <a:pt x="361" y="637"/>
                      <a:pt x="354" y="590"/>
                      <a:pt x="353" y="570"/>
                    </a:cubicBezTo>
                    <a:cubicBezTo>
                      <a:pt x="351" y="550"/>
                      <a:pt x="346" y="535"/>
                      <a:pt x="345" y="527"/>
                    </a:cubicBezTo>
                    <a:cubicBezTo>
                      <a:pt x="343" y="520"/>
                      <a:pt x="343" y="509"/>
                      <a:pt x="343" y="509"/>
                    </a:cubicBezTo>
                    <a:cubicBezTo>
                      <a:pt x="343" y="509"/>
                      <a:pt x="366" y="512"/>
                      <a:pt x="385" y="510"/>
                    </a:cubicBezTo>
                    <a:cubicBezTo>
                      <a:pt x="405" y="507"/>
                      <a:pt x="438" y="502"/>
                      <a:pt x="433" y="476"/>
                    </a:cubicBezTo>
                    <a:close/>
                    <a:moveTo>
                      <a:pt x="193" y="876"/>
                    </a:moveTo>
                    <a:cubicBezTo>
                      <a:pt x="189" y="884"/>
                      <a:pt x="184" y="898"/>
                      <a:pt x="184" y="903"/>
                    </a:cubicBezTo>
                    <a:cubicBezTo>
                      <a:pt x="184" y="907"/>
                      <a:pt x="180" y="937"/>
                      <a:pt x="181" y="945"/>
                    </a:cubicBezTo>
                    <a:cubicBezTo>
                      <a:pt x="182" y="954"/>
                      <a:pt x="182" y="969"/>
                      <a:pt x="181" y="976"/>
                    </a:cubicBezTo>
                    <a:cubicBezTo>
                      <a:pt x="181" y="983"/>
                      <a:pt x="178" y="1022"/>
                      <a:pt x="179" y="1028"/>
                    </a:cubicBezTo>
                    <a:cubicBezTo>
                      <a:pt x="179" y="1033"/>
                      <a:pt x="180" y="1039"/>
                      <a:pt x="178" y="1042"/>
                    </a:cubicBezTo>
                    <a:cubicBezTo>
                      <a:pt x="176" y="1044"/>
                      <a:pt x="173" y="1046"/>
                      <a:pt x="173" y="1053"/>
                    </a:cubicBezTo>
                    <a:cubicBezTo>
                      <a:pt x="173" y="1059"/>
                      <a:pt x="169" y="1068"/>
                      <a:pt x="173" y="1071"/>
                    </a:cubicBezTo>
                    <a:cubicBezTo>
                      <a:pt x="176" y="1074"/>
                      <a:pt x="178" y="1082"/>
                      <a:pt x="178" y="1082"/>
                    </a:cubicBezTo>
                    <a:cubicBezTo>
                      <a:pt x="178" y="1082"/>
                      <a:pt x="173" y="1113"/>
                      <a:pt x="173" y="1120"/>
                    </a:cubicBezTo>
                    <a:cubicBezTo>
                      <a:pt x="173" y="1127"/>
                      <a:pt x="168" y="1167"/>
                      <a:pt x="168" y="1167"/>
                    </a:cubicBezTo>
                    <a:cubicBezTo>
                      <a:pt x="165" y="1087"/>
                      <a:pt x="165" y="1087"/>
                      <a:pt x="165" y="1087"/>
                    </a:cubicBezTo>
                    <a:cubicBezTo>
                      <a:pt x="165" y="1087"/>
                      <a:pt x="168" y="1061"/>
                      <a:pt x="168" y="1055"/>
                    </a:cubicBezTo>
                    <a:cubicBezTo>
                      <a:pt x="168" y="1049"/>
                      <a:pt x="168" y="1045"/>
                      <a:pt x="168" y="1045"/>
                    </a:cubicBezTo>
                    <a:cubicBezTo>
                      <a:pt x="171" y="1039"/>
                      <a:pt x="171" y="1039"/>
                      <a:pt x="171" y="1039"/>
                    </a:cubicBezTo>
                    <a:cubicBezTo>
                      <a:pt x="171" y="1039"/>
                      <a:pt x="174" y="1030"/>
                      <a:pt x="173" y="1025"/>
                    </a:cubicBezTo>
                    <a:cubicBezTo>
                      <a:pt x="171" y="1020"/>
                      <a:pt x="170" y="1017"/>
                      <a:pt x="170" y="1010"/>
                    </a:cubicBezTo>
                    <a:cubicBezTo>
                      <a:pt x="171" y="1003"/>
                      <a:pt x="172" y="996"/>
                      <a:pt x="170" y="992"/>
                    </a:cubicBezTo>
                    <a:cubicBezTo>
                      <a:pt x="168" y="988"/>
                      <a:pt x="166" y="984"/>
                      <a:pt x="166" y="982"/>
                    </a:cubicBezTo>
                    <a:cubicBezTo>
                      <a:pt x="166" y="980"/>
                      <a:pt x="167" y="975"/>
                      <a:pt x="168" y="965"/>
                    </a:cubicBezTo>
                    <a:cubicBezTo>
                      <a:pt x="169" y="955"/>
                      <a:pt x="174" y="955"/>
                      <a:pt x="174" y="949"/>
                    </a:cubicBezTo>
                    <a:cubicBezTo>
                      <a:pt x="174" y="943"/>
                      <a:pt x="179" y="941"/>
                      <a:pt x="176" y="935"/>
                    </a:cubicBezTo>
                    <a:cubicBezTo>
                      <a:pt x="173" y="928"/>
                      <a:pt x="175" y="926"/>
                      <a:pt x="176" y="914"/>
                    </a:cubicBezTo>
                    <a:cubicBezTo>
                      <a:pt x="176" y="904"/>
                      <a:pt x="179" y="883"/>
                      <a:pt x="181" y="877"/>
                    </a:cubicBezTo>
                    <a:cubicBezTo>
                      <a:pt x="183" y="871"/>
                      <a:pt x="188" y="865"/>
                      <a:pt x="190" y="862"/>
                    </a:cubicBezTo>
                    <a:cubicBezTo>
                      <a:pt x="191" y="858"/>
                      <a:pt x="196" y="848"/>
                      <a:pt x="196" y="848"/>
                    </a:cubicBezTo>
                    <a:cubicBezTo>
                      <a:pt x="196" y="848"/>
                      <a:pt x="196" y="868"/>
                      <a:pt x="193" y="876"/>
                    </a:cubicBezTo>
                    <a:close/>
                    <a:moveTo>
                      <a:pt x="359" y="449"/>
                    </a:moveTo>
                    <a:cubicBezTo>
                      <a:pt x="357" y="451"/>
                      <a:pt x="333" y="450"/>
                      <a:pt x="333" y="450"/>
                    </a:cubicBezTo>
                    <a:cubicBezTo>
                      <a:pt x="333" y="450"/>
                      <a:pt x="315" y="449"/>
                      <a:pt x="323" y="428"/>
                    </a:cubicBezTo>
                    <a:cubicBezTo>
                      <a:pt x="331" y="406"/>
                      <a:pt x="333" y="391"/>
                      <a:pt x="344" y="385"/>
                    </a:cubicBezTo>
                    <a:cubicBezTo>
                      <a:pt x="344" y="385"/>
                      <a:pt x="356" y="418"/>
                      <a:pt x="360" y="427"/>
                    </a:cubicBezTo>
                    <a:cubicBezTo>
                      <a:pt x="363" y="437"/>
                      <a:pt x="361" y="448"/>
                      <a:pt x="359" y="4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9"/>
              <p:cNvSpPr>
                <a:spLocks/>
              </p:cNvSpPr>
              <p:nvPr/>
            </p:nvSpPr>
            <p:spPr bwMode="auto">
              <a:xfrm>
                <a:off x="19634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0"/>
              <p:cNvSpPr>
                <a:spLocks/>
              </p:cNvSpPr>
              <p:nvPr/>
            </p:nvSpPr>
            <p:spPr bwMode="auto">
              <a:xfrm>
                <a:off x="217767" y="2802953"/>
                <a:ext cx="260358" cy="677218"/>
              </a:xfrm>
              <a:custGeom>
                <a:avLst/>
                <a:gdLst>
                  <a:gd name="T0" fmla="*/ 411 w 534"/>
                  <a:gd name="T1" fmla="*/ 627 h 1389"/>
                  <a:gd name="T2" fmla="*/ 451 w 534"/>
                  <a:gd name="T3" fmla="*/ 707 h 1389"/>
                  <a:gd name="T4" fmla="*/ 479 w 534"/>
                  <a:gd name="T5" fmla="*/ 757 h 1389"/>
                  <a:gd name="T6" fmla="*/ 523 w 534"/>
                  <a:gd name="T7" fmla="*/ 769 h 1389"/>
                  <a:gd name="T8" fmla="*/ 527 w 534"/>
                  <a:gd name="T9" fmla="*/ 730 h 1389"/>
                  <a:gd name="T10" fmla="*/ 522 w 534"/>
                  <a:gd name="T11" fmla="*/ 671 h 1389"/>
                  <a:gd name="T12" fmla="*/ 476 w 534"/>
                  <a:gd name="T13" fmla="*/ 506 h 1389"/>
                  <a:gd name="T14" fmla="*/ 427 w 534"/>
                  <a:gd name="T15" fmla="*/ 320 h 1389"/>
                  <a:gd name="T16" fmla="*/ 354 w 534"/>
                  <a:gd name="T17" fmla="*/ 236 h 1389"/>
                  <a:gd name="T18" fmla="*/ 340 w 534"/>
                  <a:gd name="T19" fmla="*/ 215 h 1389"/>
                  <a:gd name="T20" fmla="*/ 326 w 534"/>
                  <a:gd name="T21" fmla="*/ 182 h 1389"/>
                  <a:gd name="T22" fmla="*/ 344 w 534"/>
                  <a:gd name="T23" fmla="*/ 110 h 1389"/>
                  <a:gd name="T24" fmla="*/ 348 w 534"/>
                  <a:gd name="T25" fmla="*/ 87 h 1389"/>
                  <a:gd name="T26" fmla="*/ 362 w 534"/>
                  <a:gd name="T27" fmla="*/ 66 h 1389"/>
                  <a:gd name="T28" fmla="*/ 333 w 534"/>
                  <a:gd name="T29" fmla="*/ 22 h 1389"/>
                  <a:gd name="T30" fmla="*/ 206 w 534"/>
                  <a:gd name="T31" fmla="*/ 24 h 1389"/>
                  <a:gd name="T32" fmla="*/ 205 w 534"/>
                  <a:gd name="T33" fmla="*/ 104 h 1389"/>
                  <a:gd name="T34" fmla="*/ 206 w 534"/>
                  <a:gd name="T35" fmla="*/ 122 h 1389"/>
                  <a:gd name="T36" fmla="*/ 208 w 534"/>
                  <a:gd name="T37" fmla="*/ 124 h 1389"/>
                  <a:gd name="T38" fmla="*/ 210 w 534"/>
                  <a:gd name="T39" fmla="*/ 127 h 1389"/>
                  <a:gd name="T40" fmla="*/ 211 w 534"/>
                  <a:gd name="T41" fmla="*/ 132 h 1389"/>
                  <a:gd name="T42" fmla="*/ 212 w 534"/>
                  <a:gd name="T43" fmla="*/ 137 h 1389"/>
                  <a:gd name="T44" fmla="*/ 212 w 534"/>
                  <a:gd name="T45" fmla="*/ 145 h 1389"/>
                  <a:gd name="T46" fmla="*/ 211 w 534"/>
                  <a:gd name="T47" fmla="*/ 149 h 1389"/>
                  <a:gd name="T48" fmla="*/ 210 w 534"/>
                  <a:gd name="T49" fmla="*/ 162 h 1389"/>
                  <a:gd name="T50" fmla="*/ 199 w 534"/>
                  <a:gd name="T51" fmla="*/ 192 h 1389"/>
                  <a:gd name="T52" fmla="*/ 80 w 534"/>
                  <a:gd name="T53" fmla="*/ 279 h 1389"/>
                  <a:gd name="T54" fmla="*/ 34 w 534"/>
                  <a:gd name="T55" fmla="*/ 344 h 1389"/>
                  <a:gd name="T56" fmla="*/ 14 w 534"/>
                  <a:gd name="T57" fmla="*/ 441 h 1389"/>
                  <a:gd name="T58" fmla="*/ 2 w 534"/>
                  <a:gd name="T59" fmla="*/ 553 h 1389"/>
                  <a:gd name="T60" fmla="*/ 34 w 534"/>
                  <a:gd name="T61" fmla="*/ 606 h 1389"/>
                  <a:gd name="T62" fmla="*/ 28 w 534"/>
                  <a:gd name="T63" fmla="*/ 651 h 1389"/>
                  <a:gd name="T64" fmla="*/ 35 w 534"/>
                  <a:gd name="T65" fmla="*/ 668 h 1389"/>
                  <a:gd name="T66" fmla="*/ 36 w 534"/>
                  <a:gd name="T67" fmla="*/ 624 h 1389"/>
                  <a:gd name="T68" fmla="*/ 73 w 534"/>
                  <a:gd name="T69" fmla="*/ 640 h 1389"/>
                  <a:gd name="T70" fmla="*/ 121 w 534"/>
                  <a:gd name="T71" fmla="*/ 713 h 1389"/>
                  <a:gd name="T72" fmla="*/ 192 w 534"/>
                  <a:gd name="T73" fmla="*/ 893 h 1389"/>
                  <a:gd name="T74" fmla="*/ 203 w 534"/>
                  <a:gd name="T75" fmla="*/ 940 h 1389"/>
                  <a:gd name="T76" fmla="*/ 196 w 534"/>
                  <a:gd name="T77" fmla="*/ 979 h 1389"/>
                  <a:gd name="T78" fmla="*/ 165 w 534"/>
                  <a:gd name="T79" fmla="*/ 1122 h 1389"/>
                  <a:gd name="T80" fmla="*/ 166 w 534"/>
                  <a:gd name="T81" fmla="*/ 1208 h 1389"/>
                  <a:gd name="T82" fmla="*/ 176 w 534"/>
                  <a:gd name="T83" fmla="*/ 1232 h 1389"/>
                  <a:gd name="T84" fmla="*/ 177 w 534"/>
                  <a:gd name="T85" fmla="*/ 1251 h 1389"/>
                  <a:gd name="T86" fmla="*/ 173 w 534"/>
                  <a:gd name="T87" fmla="*/ 1295 h 1389"/>
                  <a:gd name="T88" fmla="*/ 211 w 534"/>
                  <a:gd name="T89" fmla="*/ 1307 h 1389"/>
                  <a:gd name="T90" fmla="*/ 225 w 534"/>
                  <a:gd name="T91" fmla="*/ 1349 h 1389"/>
                  <a:gd name="T92" fmla="*/ 279 w 534"/>
                  <a:gd name="T93" fmla="*/ 1387 h 1389"/>
                  <a:gd name="T94" fmla="*/ 393 w 534"/>
                  <a:gd name="T95" fmla="*/ 1345 h 1389"/>
                  <a:gd name="T96" fmla="*/ 376 w 534"/>
                  <a:gd name="T97" fmla="*/ 1294 h 1389"/>
                  <a:gd name="T98" fmla="*/ 340 w 534"/>
                  <a:gd name="T99" fmla="*/ 1294 h 1389"/>
                  <a:gd name="T100" fmla="*/ 333 w 534"/>
                  <a:gd name="T101" fmla="*/ 1218 h 1389"/>
                  <a:gd name="T102" fmla="*/ 367 w 534"/>
                  <a:gd name="T103" fmla="*/ 1054 h 1389"/>
                  <a:gd name="T104" fmla="*/ 388 w 534"/>
                  <a:gd name="T105" fmla="*/ 886 h 1389"/>
                  <a:gd name="T106" fmla="*/ 396 w 534"/>
                  <a:gd name="T107" fmla="*/ 732 h 1389"/>
                  <a:gd name="T108" fmla="*/ 396 w 534"/>
                  <a:gd name="T109" fmla="*/ 674 h 1389"/>
                  <a:gd name="T110" fmla="*/ 390 w 534"/>
                  <a:gd name="T111" fmla="*/ 627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4" h="1389">
                    <a:moveTo>
                      <a:pt x="401" y="592"/>
                    </a:moveTo>
                    <a:cubicBezTo>
                      <a:pt x="401" y="592"/>
                      <a:pt x="400" y="617"/>
                      <a:pt x="411" y="627"/>
                    </a:cubicBezTo>
                    <a:cubicBezTo>
                      <a:pt x="421" y="637"/>
                      <a:pt x="416" y="647"/>
                      <a:pt x="426" y="657"/>
                    </a:cubicBezTo>
                    <a:cubicBezTo>
                      <a:pt x="435" y="667"/>
                      <a:pt x="445" y="698"/>
                      <a:pt x="451" y="707"/>
                    </a:cubicBezTo>
                    <a:cubicBezTo>
                      <a:pt x="457" y="716"/>
                      <a:pt x="467" y="733"/>
                      <a:pt x="469" y="741"/>
                    </a:cubicBezTo>
                    <a:cubicBezTo>
                      <a:pt x="472" y="748"/>
                      <a:pt x="479" y="757"/>
                      <a:pt x="479" y="757"/>
                    </a:cubicBezTo>
                    <a:cubicBezTo>
                      <a:pt x="479" y="757"/>
                      <a:pt x="476" y="769"/>
                      <a:pt x="487" y="775"/>
                    </a:cubicBezTo>
                    <a:cubicBezTo>
                      <a:pt x="498" y="781"/>
                      <a:pt x="518" y="776"/>
                      <a:pt x="523" y="769"/>
                    </a:cubicBezTo>
                    <a:cubicBezTo>
                      <a:pt x="528" y="762"/>
                      <a:pt x="528" y="748"/>
                      <a:pt x="528" y="748"/>
                    </a:cubicBezTo>
                    <a:cubicBezTo>
                      <a:pt x="528" y="748"/>
                      <a:pt x="530" y="735"/>
                      <a:pt x="527" y="730"/>
                    </a:cubicBezTo>
                    <a:cubicBezTo>
                      <a:pt x="524" y="724"/>
                      <a:pt x="517" y="707"/>
                      <a:pt x="520" y="702"/>
                    </a:cubicBezTo>
                    <a:cubicBezTo>
                      <a:pt x="524" y="697"/>
                      <a:pt x="534" y="685"/>
                      <a:pt x="522" y="671"/>
                    </a:cubicBezTo>
                    <a:cubicBezTo>
                      <a:pt x="510" y="658"/>
                      <a:pt x="504" y="654"/>
                      <a:pt x="504" y="642"/>
                    </a:cubicBezTo>
                    <a:cubicBezTo>
                      <a:pt x="503" y="629"/>
                      <a:pt x="478" y="535"/>
                      <a:pt x="476" y="506"/>
                    </a:cubicBezTo>
                    <a:cubicBezTo>
                      <a:pt x="474" y="478"/>
                      <a:pt x="449" y="419"/>
                      <a:pt x="443" y="404"/>
                    </a:cubicBezTo>
                    <a:cubicBezTo>
                      <a:pt x="436" y="390"/>
                      <a:pt x="437" y="348"/>
                      <a:pt x="427" y="320"/>
                    </a:cubicBezTo>
                    <a:cubicBezTo>
                      <a:pt x="416" y="293"/>
                      <a:pt x="417" y="286"/>
                      <a:pt x="401" y="274"/>
                    </a:cubicBezTo>
                    <a:cubicBezTo>
                      <a:pt x="385" y="261"/>
                      <a:pt x="367" y="241"/>
                      <a:pt x="354" y="236"/>
                    </a:cubicBezTo>
                    <a:cubicBezTo>
                      <a:pt x="341" y="231"/>
                      <a:pt x="325" y="224"/>
                      <a:pt x="325" y="224"/>
                    </a:cubicBezTo>
                    <a:cubicBezTo>
                      <a:pt x="340" y="215"/>
                      <a:pt x="340" y="215"/>
                      <a:pt x="340" y="215"/>
                    </a:cubicBezTo>
                    <a:cubicBezTo>
                      <a:pt x="340" y="215"/>
                      <a:pt x="338" y="199"/>
                      <a:pt x="332" y="192"/>
                    </a:cubicBezTo>
                    <a:cubicBezTo>
                      <a:pt x="326" y="186"/>
                      <a:pt x="326" y="182"/>
                      <a:pt x="326" y="182"/>
                    </a:cubicBezTo>
                    <a:cubicBezTo>
                      <a:pt x="326" y="182"/>
                      <a:pt x="341" y="161"/>
                      <a:pt x="342" y="149"/>
                    </a:cubicBezTo>
                    <a:cubicBezTo>
                      <a:pt x="344" y="136"/>
                      <a:pt x="343" y="113"/>
                      <a:pt x="344" y="110"/>
                    </a:cubicBezTo>
                    <a:cubicBezTo>
                      <a:pt x="346" y="107"/>
                      <a:pt x="348" y="98"/>
                      <a:pt x="348" y="96"/>
                    </a:cubicBezTo>
                    <a:cubicBezTo>
                      <a:pt x="348" y="94"/>
                      <a:pt x="348" y="87"/>
                      <a:pt x="348" y="87"/>
                    </a:cubicBezTo>
                    <a:cubicBezTo>
                      <a:pt x="348" y="87"/>
                      <a:pt x="364" y="94"/>
                      <a:pt x="370" y="90"/>
                    </a:cubicBezTo>
                    <a:cubicBezTo>
                      <a:pt x="376" y="85"/>
                      <a:pt x="379" y="73"/>
                      <a:pt x="362" y="66"/>
                    </a:cubicBezTo>
                    <a:cubicBezTo>
                      <a:pt x="345" y="60"/>
                      <a:pt x="344" y="59"/>
                      <a:pt x="344" y="59"/>
                    </a:cubicBezTo>
                    <a:cubicBezTo>
                      <a:pt x="344" y="59"/>
                      <a:pt x="347" y="32"/>
                      <a:pt x="333" y="22"/>
                    </a:cubicBezTo>
                    <a:cubicBezTo>
                      <a:pt x="320" y="11"/>
                      <a:pt x="303" y="2"/>
                      <a:pt x="281" y="1"/>
                    </a:cubicBezTo>
                    <a:cubicBezTo>
                      <a:pt x="258" y="0"/>
                      <a:pt x="219" y="9"/>
                      <a:pt x="206" y="24"/>
                    </a:cubicBezTo>
                    <a:cubicBezTo>
                      <a:pt x="194" y="40"/>
                      <a:pt x="190" y="54"/>
                      <a:pt x="193" y="66"/>
                    </a:cubicBezTo>
                    <a:cubicBezTo>
                      <a:pt x="196" y="79"/>
                      <a:pt x="205" y="99"/>
                      <a:pt x="205" y="104"/>
                    </a:cubicBezTo>
                    <a:cubicBezTo>
                      <a:pt x="205" y="109"/>
                      <a:pt x="208" y="113"/>
                      <a:pt x="208" y="113"/>
                    </a:cubicBezTo>
                    <a:cubicBezTo>
                      <a:pt x="206" y="122"/>
                      <a:pt x="206" y="122"/>
                      <a:pt x="206" y="122"/>
                    </a:cubicBez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32"/>
                      <a:pt x="208" y="132"/>
                      <a:pt x="208" y="132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09" y="137"/>
                      <a:pt x="209" y="137"/>
                      <a:pt x="209" y="137"/>
                    </a:cubicBezTo>
                    <a:cubicBezTo>
                      <a:pt x="211" y="132"/>
                      <a:pt x="211" y="132"/>
                      <a:pt x="211" y="13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2" y="137"/>
                      <a:pt x="212" y="137"/>
                      <a:pt x="212" y="137"/>
                    </a:cubicBezTo>
                    <a:cubicBezTo>
                      <a:pt x="212" y="140"/>
                      <a:pt x="212" y="140"/>
                      <a:pt x="212" y="140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14" y="144"/>
                      <a:pt x="214" y="144"/>
                      <a:pt x="214" y="144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4" y="149"/>
                      <a:pt x="214" y="149"/>
                      <a:pt x="214" y="149"/>
                    </a:cubicBezTo>
                    <a:cubicBezTo>
                      <a:pt x="214" y="149"/>
                      <a:pt x="203" y="153"/>
                      <a:pt x="210" y="162"/>
                    </a:cubicBezTo>
                    <a:cubicBezTo>
                      <a:pt x="216" y="171"/>
                      <a:pt x="202" y="164"/>
                      <a:pt x="203" y="173"/>
                    </a:cubicBezTo>
                    <a:cubicBezTo>
                      <a:pt x="204" y="183"/>
                      <a:pt x="200" y="190"/>
                      <a:pt x="199" y="192"/>
                    </a:cubicBezTo>
                    <a:cubicBezTo>
                      <a:pt x="199" y="194"/>
                      <a:pt x="144" y="229"/>
                      <a:pt x="124" y="239"/>
                    </a:cubicBezTo>
                    <a:cubicBezTo>
                      <a:pt x="104" y="248"/>
                      <a:pt x="83" y="273"/>
                      <a:pt x="80" y="279"/>
                    </a:cubicBezTo>
                    <a:cubicBezTo>
                      <a:pt x="77" y="284"/>
                      <a:pt x="75" y="287"/>
                      <a:pt x="75" y="287"/>
                    </a:cubicBezTo>
                    <a:cubicBezTo>
                      <a:pt x="75" y="287"/>
                      <a:pt x="47" y="308"/>
                      <a:pt x="34" y="344"/>
                    </a:cubicBezTo>
                    <a:cubicBezTo>
                      <a:pt x="22" y="381"/>
                      <a:pt x="7" y="405"/>
                      <a:pt x="7" y="417"/>
                    </a:cubicBezTo>
                    <a:cubicBezTo>
                      <a:pt x="7" y="429"/>
                      <a:pt x="14" y="441"/>
                      <a:pt x="14" y="441"/>
                    </a:cubicBezTo>
                    <a:cubicBezTo>
                      <a:pt x="14" y="441"/>
                      <a:pt x="6" y="466"/>
                      <a:pt x="3" y="471"/>
                    </a:cubicBezTo>
                    <a:cubicBezTo>
                      <a:pt x="0" y="476"/>
                      <a:pt x="2" y="541"/>
                      <a:pt x="2" y="553"/>
                    </a:cubicBezTo>
                    <a:cubicBezTo>
                      <a:pt x="2" y="564"/>
                      <a:pt x="0" y="577"/>
                      <a:pt x="7" y="586"/>
                    </a:cubicBezTo>
                    <a:cubicBezTo>
                      <a:pt x="15" y="595"/>
                      <a:pt x="33" y="605"/>
                      <a:pt x="34" y="606"/>
                    </a:cubicBezTo>
                    <a:cubicBezTo>
                      <a:pt x="34" y="606"/>
                      <a:pt x="27" y="613"/>
                      <a:pt x="28" y="623"/>
                    </a:cubicBezTo>
                    <a:cubicBezTo>
                      <a:pt x="28" y="632"/>
                      <a:pt x="33" y="643"/>
                      <a:pt x="28" y="651"/>
                    </a:cubicBezTo>
                    <a:cubicBezTo>
                      <a:pt x="23" y="660"/>
                      <a:pt x="19" y="663"/>
                      <a:pt x="19" y="663"/>
                    </a:cubicBezTo>
                    <a:cubicBezTo>
                      <a:pt x="35" y="668"/>
                      <a:pt x="35" y="668"/>
                      <a:pt x="35" y="668"/>
                    </a:cubicBezTo>
                    <a:cubicBezTo>
                      <a:pt x="35" y="668"/>
                      <a:pt x="39" y="656"/>
                      <a:pt x="38" y="648"/>
                    </a:cubicBezTo>
                    <a:cubicBezTo>
                      <a:pt x="37" y="639"/>
                      <a:pt x="34" y="632"/>
                      <a:pt x="36" y="624"/>
                    </a:cubicBezTo>
                    <a:cubicBezTo>
                      <a:pt x="38" y="617"/>
                      <a:pt x="44" y="608"/>
                      <a:pt x="44" y="608"/>
                    </a:cubicBezTo>
                    <a:cubicBezTo>
                      <a:pt x="44" y="608"/>
                      <a:pt x="65" y="638"/>
                      <a:pt x="73" y="640"/>
                    </a:cubicBezTo>
                    <a:cubicBezTo>
                      <a:pt x="81" y="642"/>
                      <a:pt x="113" y="651"/>
                      <a:pt x="113" y="651"/>
                    </a:cubicBezTo>
                    <a:cubicBezTo>
                      <a:pt x="113" y="651"/>
                      <a:pt x="119" y="702"/>
                      <a:pt x="121" y="713"/>
                    </a:cubicBezTo>
                    <a:cubicBezTo>
                      <a:pt x="124" y="724"/>
                      <a:pt x="152" y="816"/>
                      <a:pt x="171" y="843"/>
                    </a:cubicBezTo>
                    <a:cubicBezTo>
                      <a:pt x="190" y="869"/>
                      <a:pt x="184" y="878"/>
                      <a:pt x="192" y="893"/>
                    </a:cubicBezTo>
                    <a:cubicBezTo>
                      <a:pt x="201" y="907"/>
                      <a:pt x="205" y="911"/>
                      <a:pt x="205" y="917"/>
                    </a:cubicBezTo>
                    <a:cubicBezTo>
                      <a:pt x="205" y="922"/>
                      <a:pt x="198" y="934"/>
                      <a:pt x="203" y="940"/>
                    </a:cubicBezTo>
                    <a:cubicBezTo>
                      <a:pt x="208" y="945"/>
                      <a:pt x="191" y="944"/>
                      <a:pt x="195" y="954"/>
                    </a:cubicBezTo>
                    <a:cubicBezTo>
                      <a:pt x="199" y="965"/>
                      <a:pt x="196" y="968"/>
                      <a:pt x="196" y="979"/>
                    </a:cubicBezTo>
                    <a:cubicBezTo>
                      <a:pt x="196" y="989"/>
                      <a:pt x="182" y="1069"/>
                      <a:pt x="176" y="1077"/>
                    </a:cubicBezTo>
                    <a:cubicBezTo>
                      <a:pt x="171" y="1085"/>
                      <a:pt x="162" y="1096"/>
                      <a:pt x="165" y="1122"/>
                    </a:cubicBezTo>
                    <a:cubicBezTo>
                      <a:pt x="168" y="1148"/>
                      <a:pt x="174" y="1141"/>
                      <a:pt x="167" y="1167"/>
                    </a:cubicBezTo>
                    <a:cubicBezTo>
                      <a:pt x="161" y="1192"/>
                      <a:pt x="170" y="1202"/>
                      <a:pt x="166" y="1208"/>
                    </a:cubicBezTo>
                    <a:cubicBezTo>
                      <a:pt x="162" y="1214"/>
                      <a:pt x="160" y="1221"/>
                      <a:pt x="162" y="1225"/>
                    </a:cubicBezTo>
                    <a:cubicBezTo>
                      <a:pt x="163" y="1228"/>
                      <a:pt x="176" y="1232"/>
                      <a:pt x="176" y="1232"/>
                    </a:cubicBezTo>
                    <a:cubicBezTo>
                      <a:pt x="176" y="1232"/>
                      <a:pt x="169" y="1239"/>
                      <a:pt x="173" y="1243"/>
                    </a:cubicBezTo>
                    <a:cubicBezTo>
                      <a:pt x="176" y="1247"/>
                      <a:pt x="177" y="1251"/>
                      <a:pt x="177" y="1251"/>
                    </a:cubicBezTo>
                    <a:cubicBezTo>
                      <a:pt x="177" y="1251"/>
                      <a:pt x="170" y="1268"/>
                      <a:pt x="169" y="1276"/>
                    </a:cubicBezTo>
                    <a:cubicBezTo>
                      <a:pt x="168" y="1284"/>
                      <a:pt x="171" y="1291"/>
                      <a:pt x="173" y="1295"/>
                    </a:cubicBezTo>
                    <a:cubicBezTo>
                      <a:pt x="174" y="1299"/>
                      <a:pt x="183" y="1299"/>
                      <a:pt x="192" y="1302"/>
                    </a:cubicBezTo>
                    <a:cubicBezTo>
                      <a:pt x="202" y="1304"/>
                      <a:pt x="211" y="1307"/>
                      <a:pt x="211" y="1307"/>
                    </a:cubicBezTo>
                    <a:cubicBezTo>
                      <a:pt x="211" y="1307"/>
                      <a:pt x="216" y="1307"/>
                      <a:pt x="221" y="1324"/>
                    </a:cubicBezTo>
                    <a:cubicBezTo>
                      <a:pt x="226" y="1341"/>
                      <a:pt x="223" y="1343"/>
                      <a:pt x="225" y="1349"/>
                    </a:cubicBezTo>
                    <a:cubicBezTo>
                      <a:pt x="226" y="1355"/>
                      <a:pt x="226" y="1365"/>
                      <a:pt x="229" y="1374"/>
                    </a:cubicBezTo>
                    <a:cubicBezTo>
                      <a:pt x="231" y="1383"/>
                      <a:pt x="261" y="1389"/>
                      <a:pt x="279" y="1387"/>
                    </a:cubicBezTo>
                    <a:cubicBezTo>
                      <a:pt x="297" y="1385"/>
                      <a:pt x="309" y="1373"/>
                      <a:pt x="321" y="1371"/>
                    </a:cubicBezTo>
                    <a:cubicBezTo>
                      <a:pt x="333" y="1370"/>
                      <a:pt x="384" y="1351"/>
                      <a:pt x="393" y="1345"/>
                    </a:cubicBezTo>
                    <a:cubicBezTo>
                      <a:pt x="402" y="1339"/>
                      <a:pt x="417" y="1308"/>
                      <a:pt x="403" y="1301"/>
                    </a:cubicBezTo>
                    <a:cubicBezTo>
                      <a:pt x="389" y="1294"/>
                      <a:pt x="384" y="1290"/>
                      <a:pt x="376" y="1294"/>
                    </a:cubicBezTo>
                    <a:cubicBezTo>
                      <a:pt x="369" y="1298"/>
                      <a:pt x="362" y="1300"/>
                      <a:pt x="358" y="1300"/>
                    </a:cubicBezTo>
                    <a:cubicBezTo>
                      <a:pt x="353" y="1300"/>
                      <a:pt x="343" y="1296"/>
                      <a:pt x="340" y="1294"/>
                    </a:cubicBezTo>
                    <a:cubicBezTo>
                      <a:pt x="337" y="1293"/>
                      <a:pt x="333" y="1287"/>
                      <a:pt x="333" y="1287"/>
                    </a:cubicBezTo>
                    <a:cubicBezTo>
                      <a:pt x="333" y="1287"/>
                      <a:pt x="334" y="1229"/>
                      <a:pt x="333" y="1218"/>
                    </a:cubicBezTo>
                    <a:cubicBezTo>
                      <a:pt x="332" y="1207"/>
                      <a:pt x="326" y="1183"/>
                      <a:pt x="329" y="1174"/>
                    </a:cubicBezTo>
                    <a:cubicBezTo>
                      <a:pt x="332" y="1165"/>
                      <a:pt x="367" y="1077"/>
                      <a:pt x="367" y="1054"/>
                    </a:cubicBezTo>
                    <a:cubicBezTo>
                      <a:pt x="367" y="1031"/>
                      <a:pt x="374" y="972"/>
                      <a:pt x="377" y="959"/>
                    </a:cubicBezTo>
                    <a:cubicBezTo>
                      <a:pt x="380" y="947"/>
                      <a:pt x="388" y="886"/>
                      <a:pt x="388" y="886"/>
                    </a:cubicBezTo>
                    <a:cubicBezTo>
                      <a:pt x="388" y="886"/>
                      <a:pt x="397" y="834"/>
                      <a:pt x="397" y="817"/>
                    </a:cubicBezTo>
                    <a:cubicBezTo>
                      <a:pt x="397" y="800"/>
                      <a:pt x="399" y="748"/>
                      <a:pt x="396" y="732"/>
                    </a:cubicBezTo>
                    <a:cubicBezTo>
                      <a:pt x="394" y="716"/>
                      <a:pt x="393" y="699"/>
                      <a:pt x="393" y="699"/>
                    </a:cubicBezTo>
                    <a:cubicBezTo>
                      <a:pt x="393" y="699"/>
                      <a:pt x="401" y="677"/>
                      <a:pt x="396" y="674"/>
                    </a:cubicBezTo>
                    <a:cubicBezTo>
                      <a:pt x="391" y="670"/>
                      <a:pt x="390" y="666"/>
                      <a:pt x="389" y="654"/>
                    </a:cubicBezTo>
                    <a:cubicBezTo>
                      <a:pt x="389" y="642"/>
                      <a:pt x="390" y="631"/>
                      <a:pt x="390" y="627"/>
                    </a:cubicBezTo>
                    <a:cubicBezTo>
                      <a:pt x="390" y="622"/>
                      <a:pt x="396" y="574"/>
                      <a:pt x="401" y="5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1"/>
              <p:cNvSpPr>
                <a:spLocks noEditPoints="1"/>
              </p:cNvSpPr>
              <p:nvPr/>
            </p:nvSpPr>
            <p:spPr bwMode="auto">
              <a:xfrm flipH="1">
                <a:off x="1275617" y="2642945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2"/>
              <p:cNvSpPr>
                <a:spLocks/>
              </p:cNvSpPr>
              <p:nvPr/>
            </p:nvSpPr>
            <p:spPr bwMode="auto">
              <a:xfrm>
                <a:off x="951296" y="2705778"/>
                <a:ext cx="278388" cy="700297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auto">
              <a:xfrm>
                <a:off x="2321064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4"/>
              <p:cNvSpPr>
                <a:spLocks noEditPoints="1"/>
              </p:cNvSpPr>
              <p:nvPr/>
            </p:nvSpPr>
            <p:spPr bwMode="auto">
              <a:xfrm>
                <a:off x="300932" y="1938253"/>
                <a:ext cx="299303" cy="722654"/>
              </a:xfrm>
              <a:custGeom>
                <a:avLst/>
                <a:gdLst>
                  <a:gd name="T0" fmla="*/ 599 w 614"/>
                  <a:gd name="T1" fmla="*/ 1419 h 1483"/>
                  <a:gd name="T2" fmla="*/ 519 w 614"/>
                  <a:gd name="T3" fmla="*/ 1376 h 1483"/>
                  <a:gd name="T4" fmla="*/ 504 w 614"/>
                  <a:gd name="T5" fmla="*/ 1268 h 1483"/>
                  <a:gd name="T6" fmla="*/ 468 w 614"/>
                  <a:gd name="T7" fmla="*/ 1043 h 1483"/>
                  <a:gd name="T8" fmla="*/ 414 w 614"/>
                  <a:gd name="T9" fmla="*/ 783 h 1483"/>
                  <a:gd name="T10" fmla="*/ 415 w 614"/>
                  <a:gd name="T11" fmla="*/ 702 h 1483"/>
                  <a:gd name="T12" fmla="*/ 429 w 614"/>
                  <a:gd name="T13" fmla="*/ 634 h 1483"/>
                  <a:gd name="T14" fmla="*/ 421 w 614"/>
                  <a:gd name="T15" fmla="*/ 532 h 1483"/>
                  <a:gd name="T16" fmla="*/ 376 w 614"/>
                  <a:gd name="T17" fmla="*/ 335 h 1483"/>
                  <a:gd name="T18" fmla="*/ 502 w 614"/>
                  <a:gd name="T19" fmla="*/ 181 h 1483"/>
                  <a:gd name="T20" fmla="*/ 439 w 614"/>
                  <a:gd name="T21" fmla="*/ 63 h 1483"/>
                  <a:gd name="T22" fmla="*/ 373 w 614"/>
                  <a:gd name="T23" fmla="*/ 2 h 1483"/>
                  <a:gd name="T24" fmla="*/ 345 w 614"/>
                  <a:gd name="T25" fmla="*/ 17 h 1483"/>
                  <a:gd name="T26" fmla="*/ 324 w 614"/>
                  <a:gd name="T27" fmla="*/ 25 h 1483"/>
                  <a:gd name="T28" fmla="*/ 338 w 614"/>
                  <a:gd name="T29" fmla="*/ 57 h 1483"/>
                  <a:gd name="T30" fmla="*/ 306 w 614"/>
                  <a:gd name="T31" fmla="*/ 56 h 1483"/>
                  <a:gd name="T32" fmla="*/ 269 w 614"/>
                  <a:gd name="T33" fmla="*/ 24 h 1483"/>
                  <a:gd name="T34" fmla="*/ 201 w 614"/>
                  <a:gd name="T35" fmla="*/ 4 h 1483"/>
                  <a:gd name="T36" fmla="*/ 141 w 614"/>
                  <a:gd name="T37" fmla="*/ 30 h 1483"/>
                  <a:gd name="T38" fmla="*/ 132 w 614"/>
                  <a:gd name="T39" fmla="*/ 137 h 1483"/>
                  <a:gd name="T40" fmla="*/ 144 w 614"/>
                  <a:gd name="T41" fmla="*/ 180 h 1483"/>
                  <a:gd name="T42" fmla="*/ 69 w 614"/>
                  <a:gd name="T43" fmla="*/ 254 h 1483"/>
                  <a:gd name="T44" fmla="*/ 5 w 614"/>
                  <a:gd name="T45" fmla="*/ 410 h 1483"/>
                  <a:gd name="T46" fmla="*/ 32 w 614"/>
                  <a:gd name="T47" fmla="*/ 617 h 1483"/>
                  <a:gd name="T48" fmla="*/ 97 w 614"/>
                  <a:gd name="T49" fmla="*/ 773 h 1483"/>
                  <a:gd name="T50" fmla="*/ 115 w 614"/>
                  <a:gd name="T51" fmla="*/ 866 h 1483"/>
                  <a:gd name="T52" fmla="*/ 140 w 614"/>
                  <a:gd name="T53" fmla="*/ 1022 h 1483"/>
                  <a:gd name="T54" fmla="*/ 156 w 614"/>
                  <a:gd name="T55" fmla="*/ 1303 h 1483"/>
                  <a:gd name="T56" fmla="*/ 189 w 614"/>
                  <a:gd name="T57" fmla="*/ 1409 h 1483"/>
                  <a:gd name="T58" fmla="*/ 197 w 614"/>
                  <a:gd name="T59" fmla="*/ 1461 h 1483"/>
                  <a:gd name="T60" fmla="*/ 221 w 614"/>
                  <a:gd name="T61" fmla="*/ 1480 h 1483"/>
                  <a:gd name="T62" fmla="*/ 319 w 614"/>
                  <a:gd name="T63" fmla="*/ 1448 h 1483"/>
                  <a:gd name="T64" fmla="*/ 277 w 614"/>
                  <a:gd name="T65" fmla="*/ 1382 h 1483"/>
                  <a:gd name="T66" fmla="*/ 265 w 614"/>
                  <a:gd name="T67" fmla="*/ 1219 h 1483"/>
                  <a:gd name="T68" fmla="*/ 265 w 614"/>
                  <a:gd name="T69" fmla="*/ 993 h 1483"/>
                  <a:gd name="T70" fmla="*/ 304 w 614"/>
                  <a:gd name="T71" fmla="*/ 1011 h 1483"/>
                  <a:gd name="T72" fmla="*/ 396 w 614"/>
                  <a:gd name="T73" fmla="*/ 1300 h 1483"/>
                  <a:gd name="T74" fmla="*/ 407 w 614"/>
                  <a:gd name="T75" fmla="*/ 1341 h 1483"/>
                  <a:gd name="T76" fmla="*/ 390 w 614"/>
                  <a:gd name="T77" fmla="*/ 1409 h 1483"/>
                  <a:gd name="T78" fmla="*/ 459 w 614"/>
                  <a:gd name="T79" fmla="*/ 1450 h 1483"/>
                  <a:gd name="T80" fmla="*/ 578 w 614"/>
                  <a:gd name="T81" fmla="*/ 1458 h 1483"/>
                  <a:gd name="T82" fmla="*/ 355 w 614"/>
                  <a:gd name="T83" fmla="*/ 237 h 1483"/>
                  <a:gd name="T84" fmla="*/ 294 w 614"/>
                  <a:gd name="T85" fmla="*/ 224 h 1483"/>
                  <a:gd name="T86" fmla="*/ 281 w 614"/>
                  <a:gd name="T87" fmla="*/ 198 h 1483"/>
                  <a:gd name="T88" fmla="*/ 295 w 614"/>
                  <a:gd name="T89" fmla="*/ 182 h 1483"/>
                  <a:gd name="T90" fmla="*/ 309 w 614"/>
                  <a:gd name="T91" fmla="*/ 159 h 1483"/>
                  <a:gd name="T92" fmla="*/ 305 w 614"/>
                  <a:gd name="T93" fmla="*/ 108 h 1483"/>
                  <a:gd name="T94" fmla="*/ 332 w 614"/>
                  <a:gd name="T95" fmla="*/ 80 h 1483"/>
                  <a:gd name="T96" fmla="*/ 386 w 614"/>
                  <a:gd name="T97" fmla="*/ 110 h 1483"/>
                  <a:gd name="T98" fmla="*/ 415 w 614"/>
                  <a:gd name="T99" fmla="*/ 175 h 1483"/>
                  <a:gd name="T100" fmla="*/ 400 w 614"/>
                  <a:gd name="T101" fmla="*/ 225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14" h="1483">
                    <a:moveTo>
                      <a:pt x="609" y="1429"/>
                    </a:moveTo>
                    <a:cubicBezTo>
                      <a:pt x="606" y="1428"/>
                      <a:pt x="605" y="1427"/>
                      <a:pt x="605" y="1426"/>
                    </a:cubicBezTo>
                    <a:cubicBezTo>
                      <a:pt x="604" y="1424"/>
                      <a:pt x="601" y="1423"/>
                      <a:pt x="599" y="1419"/>
                    </a:cubicBezTo>
                    <a:cubicBezTo>
                      <a:pt x="598" y="1415"/>
                      <a:pt x="595" y="1411"/>
                      <a:pt x="590" y="1407"/>
                    </a:cubicBezTo>
                    <a:cubicBezTo>
                      <a:pt x="586" y="1403"/>
                      <a:pt x="577" y="1405"/>
                      <a:pt x="559" y="1405"/>
                    </a:cubicBezTo>
                    <a:cubicBezTo>
                      <a:pt x="540" y="1405"/>
                      <a:pt x="525" y="1384"/>
                      <a:pt x="519" y="1376"/>
                    </a:cubicBezTo>
                    <a:cubicBezTo>
                      <a:pt x="512" y="1369"/>
                      <a:pt x="510" y="1353"/>
                      <a:pt x="511" y="1351"/>
                    </a:cubicBezTo>
                    <a:cubicBezTo>
                      <a:pt x="512" y="1350"/>
                      <a:pt x="520" y="1343"/>
                      <a:pt x="523" y="1334"/>
                    </a:cubicBezTo>
                    <a:cubicBezTo>
                      <a:pt x="527" y="1324"/>
                      <a:pt x="510" y="1284"/>
                      <a:pt x="504" y="1268"/>
                    </a:cubicBezTo>
                    <a:cubicBezTo>
                      <a:pt x="498" y="1252"/>
                      <a:pt x="488" y="1218"/>
                      <a:pt x="484" y="1204"/>
                    </a:cubicBezTo>
                    <a:cubicBezTo>
                      <a:pt x="480" y="1190"/>
                      <a:pt x="471" y="1103"/>
                      <a:pt x="470" y="1088"/>
                    </a:cubicBezTo>
                    <a:cubicBezTo>
                      <a:pt x="468" y="1073"/>
                      <a:pt x="466" y="1064"/>
                      <a:pt x="468" y="1043"/>
                    </a:cubicBezTo>
                    <a:cubicBezTo>
                      <a:pt x="469" y="1023"/>
                      <a:pt x="460" y="986"/>
                      <a:pt x="458" y="971"/>
                    </a:cubicBezTo>
                    <a:cubicBezTo>
                      <a:pt x="456" y="957"/>
                      <a:pt x="442" y="878"/>
                      <a:pt x="438" y="855"/>
                    </a:cubicBezTo>
                    <a:cubicBezTo>
                      <a:pt x="433" y="832"/>
                      <a:pt x="423" y="808"/>
                      <a:pt x="414" y="783"/>
                    </a:cubicBezTo>
                    <a:cubicBezTo>
                      <a:pt x="406" y="757"/>
                      <a:pt x="412" y="766"/>
                      <a:pt x="411" y="749"/>
                    </a:cubicBezTo>
                    <a:cubicBezTo>
                      <a:pt x="411" y="733"/>
                      <a:pt x="405" y="694"/>
                      <a:pt x="405" y="694"/>
                    </a:cubicBezTo>
                    <a:cubicBezTo>
                      <a:pt x="405" y="694"/>
                      <a:pt x="413" y="697"/>
                      <a:pt x="415" y="702"/>
                    </a:cubicBezTo>
                    <a:cubicBezTo>
                      <a:pt x="418" y="706"/>
                      <a:pt x="427" y="714"/>
                      <a:pt x="429" y="719"/>
                    </a:cubicBezTo>
                    <a:cubicBezTo>
                      <a:pt x="432" y="724"/>
                      <a:pt x="436" y="724"/>
                      <a:pt x="438" y="720"/>
                    </a:cubicBezTo>
                    <a:cubicBezTo>
                      <a:pt x="440" y="717"/>
                      <a:pt x="430" y="649"/>
                      <a:pt x="429" y="634"/>
                    </a:cubicBezTo>
                    <a:cubicBezTo>
                      <a:pt x="428" y="620"/>
                      <a:pt x="421" y="538"/>
                      <a:pt x="421" y="538"/>
                    </a:cubicBezTo>
                    <a:cubicBezTo>
                      <a:pt x="421" y="538"/>
                      <a:pt x="422" y="539"/>
                      <a:pt x="425" y="538"/>
                    </a:cubicBezTo>
                    <a:cubicBezTo>
                      <a:pt x="428" y="537"/>
                      <a:pt x="425" y="537"/>
                      <a:pt x="421" y="532"/>
                    </a:cubicBezTo>
                    <a:cubicBezTo>
                      <a:pt x="417" y="527"/>
                      <a:pt x="413" y="505"/>
                      <a:pt x="410" y="477"/>
                    </a:cubicBezTo>
                    <a:cubicBezTo>
                      <a:pt x="407" y="448"/>
                      <a:pt x="390" y="387"/>
                      <a:pt x="385" y="374"/>
                    </a:cubicBezTo>
                    <a:cubicBezTo>
                      <a:pt x="380" y="361"/>
                      <a:pt x="376" y="335"/>
                      <a:pt x="376" y="335"/>
                    </a:cubicBezTo>
                    <a:cubicBezTo>
                      <a:pt x="376" y="335"/>
                      <a:pt x="429" y="318"/>
                      <a:pt x="446" y="313"/>
                    </a:cubicBezTo>
                    <a:cubicBezTo>
                      <a:pt x="463" y="308"/>
                      <a:pt x="513" y="271"/>
                      <a:pt x="521" y="247"/>
                    </a:cubicBezTo>
                    <a:cubicBezTo>
                      <a:pt x="528" y="222"/>
                      <a:pt x="522" y="204"/>
                      <a:pt x="502" y="181"/>
                    </a:cubicBezTo>
                    <a:cubicBezTo>
                      <a:pt x="483" y="158"/>
                      <a:pt x="471" y="93"/>
                      <a:pt x="471" y="83"/>
                    </a:cubicBezTo>
                    <a:cubicBezTo>
                      <a:pt x="471" y="72"/>
                      <a:pt x="463" y="73"/>
                      <a:pt x="460" y="73"/>
                    </a:cubicBezTo>
                    <a:cubicBezTo>
                      <a:pt x="457" y="73"/>
                      <a:pt x="441" y="71"/>
                      <a:pt x="439" y="63"/>
                    </a:cubicBezTo>
                    <a:cubicBezTo>
                      <a:pt x="437" y="55"/>
                      <a:pt x="418" y="51"/>
                      <a:pt x="417" y="49"/>
                    </a:cubicBezTo>
                    <a:cubicBezTo>
                      <a:pt x="416" y="48"/>
                      <a:pt x="407" y="32"/>
                      <a:pt x="402" y="23"/>
                    </a:cubicBezTo>
                    <a:cubicBezTo>
                      <a:pt x="397" y="13"/>
                      <a:pt x="377" y="3"/>
                      <a:pt x="373" y="2"/>
                    </a:cubicBezTo>
                    <a:cubicBezTo>
                      <a:pt x="369" y="0"/>
                      <a:pt x="360" y="10"/>
                      <a:pt x="360" y="10"/>
                    </a:cubicBezTo>
                    <a:cubicBezTo>
                      <a:pt x="360" y="10"/>
                      <a:pt x="357" y="8"/>
                      <a:pt x="351" y="9"/>
                    </a:cubicBezTo>
                    <a:cubicBezTo>
                      <a:pt x="344" y="9"/>
                      <a:pt x="345" y="17"/>
                      <a:pt x="345" y="17"/>
                    </a:cubicBezTo>
                    <a:cubicBezTo>
                      <a:pt x="345" y="17"/>
                      <a:pt x="342" y="15"/>
                      <a:pt x="336" y="16"/>
                    </a:cubicBezTo>
                    <a:cubicBezTo>
                      <a:pt x="329" y="16"/>
                      <a:pt x="332" y="26"/>
                      <a:pt x="332" y="26"/>
                    </a:cubicBezTo>
                    <a:cubicBezTo>
                      <a:pt x="332" y="26"/>
                      <a:pt x="328" y="25"/>
                      <a:pt x="324" y="25"/>
                    </a:cubicBezTo>
                    <a:cubicBezTo>
                      <a:pt x="320" y="25"/>
                      <a:pt x="317" y="28"/>
                      <a:pt x="318" y="35"/>
                    </a:cubicBezTo>
                    <a:cubicBezTo>
                      <a:pt x="318" y="41"/>
                      <a:pt x="324" y="44"/>
                      <a:pt x="328" y="46"/>
                    </a:cubicBezTo>
                    <a:cubicBezTo>
                      <a:pt x="332" y="48"/>
                      <a:pt x="337" y="56"/>
                      <a:pt x="338" y="57"/>
                    </a:cubicBezTo>
                    <a:cubicBezTo>
                      <a:pt x="339" y="58"/>
                      <a:pt x="336" y="62"/>
                      <a:pt x="334" y="61"/>
                    </a:cubicBezTo>
                    <a:cubicBezTo>
                      <a:pt x="331" y="59"/>
                      <a:pt x="322" y="56"/>
                      <a:pt x="320" y="56"/>
                    </a:cubicBezTo>
                    <a:cubicBezTo>
                      <a:pt x="318" y="56"/>
                      <a:pt x="306" y="56"/>
                      <a:pt x="306" y="56"/>
                    </a:cubicBezTo>
                    <a:cubicBezTo>
                      <a:pt x="306" y="56"/>
                      <a:pt x="305" y="48"/>
                      <a:pt x="304" y="45"/>
                    </a:cubicBezTo>
                    <a:cubicBezTo>
                      <a:pt x="302" y="41"/>
                      <a:pt x="302" y="36"/>
                      <a:pt x="287" y="35"/>
                    </a:cubicBezTo>
                    <a:cubicBezTo>
                      <a:pt x="272" y="34"/>
                      <a:pt x="280" y="33"/>
                      <a:pt x="269" y="24"/>
                    </a:cubicBezTo>
                    <a:cubicBezTo>
                      <a:pt x="257" y="14"/>
                      <a:pt x="258" y="22"/>
                      <a:pt x="252" y="18"/>
                    </a:cubicBezTo>
                    <a:cubicBezTo>
                      <a:pt x="245" y="13"/>
                      <a:pt x="234" y="13"/>
                      <a:pt x="225" y="7"/>
                    </a:cubicBezTo>
                    <a:cubicBezTo>
                      <a:pt x="217" y="2"/>
                      <a:pt x="210" y="1"/>
                      <a:pt x="201" y="4"/>
                    </a:cubicBezTo>
                    <a:cubicBezTo>
                      <a:pt x="192" y="7"/>
                      <a:pt x="192" y="3"/>
                      <a:pt x="177" y="5"/>
                    </a:cubicBezTo>
                    <a:cubicBezTo>
                      <a:pt x="162" y="7"/>
                      <a:pt x="170" y="12"/>
                      <a:pt x="160" y="16"/>
                    </a:cubicBezTo>
                    <a:cubicBezTo>
                      <a:pt x="150" y="21"/>
                      <a:pt x="146" y="25"/>
                      <a:pt x="141" y="30"/>
                    </a:cubicBezTo>
                    <a:cubicBezTo>
                      <a:pt x="136" y="35"/>
                      <a:pt x="138" y="42"/>
                      <a:pt x="130" y="51"/>
                    </a:cubicBezTo>
                    <a:cubicBezTo>
                      <a:pt x="122" y="60"/>
                      <a:pt x="126" y="73"/>
                      <a:pt x="126" y="90"/>
                    </a:cubicBezTo>
                    <a:cubicBezTo>
                      <a:pt x="125" y="108"/>
                      <a:pt x="128" y="130"/>
                      <a:pt x="132" y="137"/>
                    </a:cubicBezTo>
                    <a:cubicBezTo>
                      <a:pt x="135" y="144"/>
                      <a:pt x="136" y="159"/>
                      <a:pt x="135" y="165"/>
                    </a:cubicBezTo>
                    <a:cubicBezTo>
                      <a:pt x="133" y="171"/>
                      <a:pt x="138" y="174"/>
                      <a:pt x="141" y="178"/>
                    </a:cubicBezTo>
                    <a:cubicBezTo>
                      <a:pt x="143" y="180"/>
                      <a:pt x="144" y="180"/>
                      <a:pt x="144" y="180"/>
                    </a:cubicBezTo>
                    <a:cubicBezTo>
                      <a:pt x="144" y="182"/>
                      <a:pt x="144" y="190"/>
                      <a:pt x="135" y="192"/>
                    </a:cubicBezTo>
                    <a:cubicBezTo>
                      <a:pt x="125" y="194"/>
                      <a:pt x="111" y="232"/>
                      <a:pt x="111" y="232"/>
                    </a:cubicBezTo>
                    <a:cubicBezTo>
                      <a:pt x="111" y="232"/>
                      <a:pt x="101" y="249"/>
                      <a:pt x="69" y="254"/>
                    </a:cubicBezTo>
                    <a:cubicBezTo>
                      <a:pt x="38" y="259"/>
                      <a:pt x="30" y="266"/>
                      <a:pt x="20" y="276"/>
                    </a:cubicBezTo>
                    <a:cubicBezTo>
                      <a:pt x="9" y="286"/>
                      <a:pt x="16" y="352"/>
                      <a:pt x="16" y="363"/>
                    </a:cubicBezTo>
                    <a:cubicBezTo>
                      <a:pt x="16" y="374"/>
                      <a:pt x="10" y="391"/>
                      <a:pt x="5" y="410"/>
                    </a:cubicBezTo>
                    <a:cubicBezTo>
                      <a:pt x="0" y="429"/>
                      <a:pt x="6" y="433"/>
                      <a:pt x="7" y="441"/>
                    </a:cubicBezTo>
                    <a:cubicBezTo>
                      <a:pt x="8" y="450"/>
                      <a:pt x="14" y="474"/>
                      <a:pt x="14" y="494"/>
                    </a:cubicBezTo>
                    <a:cubicBezTo>
                      <a:pt x="13" y="513"/>
                      <a:pt x="24" y="594"/>
                      <a:pt x="32" y="617"/>
                    </a:cubicBezTo>
                    <a:cubicBezTo>
                      <a:pt x="40" y="641"/>
                      <a:pt x="58" y="692"/>
                      <a:pt x="69" y="733"/>
                    </a:cubicBezTo>
                    <a:cubicBezTo>
                      <a:pt x="81" y="774"/>
                      <a:pt x="88" y="780"/>
                      <a:pt x="88" y="780"/>
                    </a:cubicBezTo>
                    <a:cubicBezTo>
                      <a:pt x="97" y="773"/>
                      <a:pt x="97" y="773"/>
                      <a:pt x="97" y="773"/>
                    </a:cubicBezTo>
                    <a:cubicBezTo>
                      <a:pt x="97" y="773"/>
                      <a:pt x="101" y="780"/>
                      <a:pt x="101" y="782"/>
                    </a:cubicBezTo>
                    <a:cubicBezTo>
                      <a:pt x="101" y="784"/>
                      <a:pt x="111" y="802"/>
                      <a:pt x="111" y="802"/>
                    </a:cubicBezTo>
                    <a:cubicBezTo>
                      <a:pt x="111" y="802"/>
                      <a:pt x="116" y="837"/>
                      <a:pt x="115" y="866"/>
                    </a:cubicBezTo>
                    <a:cubicBezTo>
                      <a:pt x="115" y="895"/>
                      <a:pt x="115" y="922"/>
                      <a:pt x="120" y="936"/>
                    </a:cubicBezTo>
                    <a:cubicBezTo>
                      <a:pt x="125" y="950"/>
                      <a:pt x="138" y="986"/>
                      <a:pt x="139" y="998"/>
                    </a:cubicBezTo>
                    <a:cubicBezTo>
                      <a:pt x="140" y="1010"/>
                      <a:pt x="140" y="1021"/>
                      <a:pt x="140" y="1022"/>
                    </a:cubicBezTo>
                    <a:cubicBezTo>
                      <a:pt x="140" y="1024"/>
                      <a:pt x="139" y="1064"/>
                      <a:pt x="139" y="1080"/>
                    </a:cubicBezTo>
                    <a:cubicBezTo>
                      <a:pt x="140" y="1096"/>
                      <a:pt x="141" y="1143"/>
                      <a:pt x="141" y="1162"/>
                    </a:cubicBezTo>
                    <a:cubicBezTo>
                      <a:pt x="141" y="1180"/>
                      <a:pt x="157" y="1277"/>
                      <a:pt x="156" y="1303"/>
                    </a:cubicBezTo>
                    <a:cubicBezTo>
                      <a:pt x="155" y="1329"/>
                      <a:pt x="167" y="1356"/>
                      <a:pt x="169" y="1361"/>
                    </a:cubicBezTo>
                    <a:cubicBezTo>
                      <a:pt x="170" y="1366"/>
                      <a:pt x="179" y="1376"/>
                      <a:pt x="181" y="1388"/>
                    </a:cubicBezTo>
                    <a:cubicBezTo>
                      <a:pt x="182" y="1401"/>
                      <a:pt x="191" y="1406"/>
                      <a:pt x="189" y="1409"/>
                    </a:cubicBezTo>
                    <a:cubicBezTo>
                      <a:pt x="187" y="1412"/>
                      <a:pt x="187" y="1412"/>
                      <a:pt x="185" y="1420"/>
                    </a:cubicBezTo>
                    <a:cubicBezTo>
                      <a:pt x="183" y="1427"/>
                      <a:pt x="183" y="1452"/>
                      <a:pt x="183" y="1452"/>
                    </a:cubicBezTo>
                    <a:cubicBezTo>
                      <a:pt x="197" y="1461"/>
                      <a:pt x="197" y="1461"/>
                      <a:pt x="197" y="1461"/>
                    </a:cubicBezTo>
                    <a:cubicBezTo>
                      <a:pt x="204" y="1462"/>
                      <a:pt x="204" y="1462"/>
                      <a:pt x="204" y="1462"/>
                    </a:cubicBezTo>
                    <a:cubicBezTo>
                      <a:pt x="204" y="1462"/>
                      <a:pt x="205" y="1468"/>
                      <a:pt x="208" y="1472"/>
                    </a:cubicBezTo>
                    <a:cubicBezTo>
                      <a:pt x="212" y="1477"/>
                      <a:pt x="214" y="1477"/>
                      <a:pt x="221" y="1480"/>
                    </a:cubicBezTo>
                    <a:cubicBezTo>
                      <a:pt x="229" y="1483"/>
                      <a:pt x="263" y="1481"/>
                      <a:pt x="276" y="1481"/>
                    </a:cubicBezTo>
                    <a:cubicBezTo>
                      <a:pt x="289" y="1481"/>
                      <a:pt x="322" y="1474"/>
                      <a:pt x="325" y="1471"/>
                    </a:cubicBezTo>
                    <a:cubicBezTo>
                      <a:pt x="329" y="1467"/>
                      <a:pt x="319" y="1452"/>
                      <a:pt x="319" y="1448"/>
                    </a:cubicBezTo>
                    <a:cubicBezTo>
                      <a:pt x="319" y="1444"/>
                      <a:pt x="314" y="1441"/>
                      <a:pt x="310" y="1436"/>
                    </a:cubicBezTo>
                    <a:cubicBezTo>
                      <a:pt x="306" y="1431"/>
                      <a:pt x="292" y="1420"/>
                      <a:pt x="286" y="1412"/>
                    </a:cubicBezTo>
                    <a:cubicBezTo>
                      <a:pt x="279" y="1404"/>
                      <a:pt x="277" y="1386"/>
                      <a:pt x="277" y="1382"/>
                    </a:cubicBezTo>
                    <a:cubicBezTo>
                      <a:pt x="276" y="1379"/>
                      <a:pt x="264" y="1335"/>
                      <a:pt x="260" y="1322"/>
                    </a:cubicBezTo>
                    <a:cubicBezTo>
                      <a:pt x="256" y="1310"/>
                      <a:pt x="245" y="1305"/>
                      <a:pt x="245" y="1285"/>
                    </a:cubicBezTo>
                    <a:cubicBezTo>
                      <a:pt x="246" y="1265"/>
                      <a:pt x="257" y="1256"/>
                      <a:pt x="265" y="1219"/>
                    </a:cubicBezTo>
                    <a:cubicBezTo>
                      <a:pt x="272" y="1181"/>
                      <a:pt x="243" y="1098"/>
                      <a:pt x="243" y="1094"/>
                    </a:cubicBezTo>
                    <a:cubicBezTo>
                      <a:pt x="243" y="1089"/>
                      <a:pt x="247" y="1088"/>
                      <a:pt x="253" y="1066"/>
                    </a:cubicBezTo>
                    <a:cubicBezTo>
                      <a:pt x="258" y="1043"/>
                      <a:pt x="259" y="1023"/>
                      <a:pt x="265" y="993"/>
                    </a:cubicBezTo>
                    <a:cubicBezTo>
                      <a:pt x="270" y="963"/>
                      <a:pt x="278" y="929"/>
                      <a:pt x="278" y="929"/>
                    </a:cubicBezTo>
                    <a:cubicBezTo>
                      <a:pt x="278" y="929"/>
                      <a:pt x="287" y="957"/>
                      <a:pt x="289" y="961"/>
                    </a:cubicBezTo>
                    <a:cubicBezTo>
                      <a:pt x="291" y="965"/>
                      <a:pt x="302" y="1008"/>
                      <a:pt x="304" y="1011"/>
                    </a:cubicBezTo>
                    <a:cubicBezTo>
                      <a:pt x="306" y="1014"/>
                      <a:pt x="330" y="1090"/>
                      <a:pt x="331" y="1104"/>
                    </a:cubicBezTo>
                    <a:cubicBezTo>
                      <a:pt x="333" y="1118"/>
                      <a:pt x="356" y="1186"/>
                      <a:pt x="363" y="1200"/>
                    </a:cubicBezTo>
                    <a:cubicBezTo>
                      <a:pt x="371" y="1215"/>
                      <a:pt x="396" y="1290"/>
                      <a:pt x="396" y="1300"/>
                    </a:cubicBezTo>
                    <a:cubicBezTo>
                      <a:pt x="396" y="1310"/>
                      <a:pt x="393" y="1319"/>
                      <a:pt x="397" y="1328"/>
                    </a:cubicBezTo>
                    <a:cubicBezTo>
                      <a:pt x="401" y="1337"/>
                      <a:pt x="411" y="1334"/>
                      <a:pt x="411" y="1334"/>
                    </a:cubicBezTo>
                    <a:cubicBezTo>
                      <a:pt x="407" y="1341"/>
                      <a:pt x="407" y="1341"/>
                      <a:pt x="407" y="1341"/>
                    </a:cubicBezTo>
                    <a:cubicBezTo>
                      <a:pt x="407" y="1341"/>
                      <a:pt x="402" y="1345"/>
                      <a:pt x="399" y="1370"/>
                    </a:cubicBezTo>
                    <a:cubicBezTo>
                      <a:pt x="396" y="1394"/>
                      <a:pt x="398" y="1398"/>
                      <a:pt x="398" y="1398"/>
                    </a:cubicBezTo>
                    <a:cubicBezTo>
                      <a:pt x="398" y="1398"/>
                      <a:pt x="394" y="1398"/>
                      <a:pt x="390" y="1409"/>
                    </a:cubicBezTo>
                    <a:cubicBezTo>
                      <a:pt x="385" y="1419"/>
                      <a:pt x="389" y="1440"/>
                      <a:pt x="395" y="1445"/>
                    </a:cubicBezTo>
                    <a:cubicBezTo>
                      <a:pt x="402" y="1451"/>
                      <a:pt x="422" y="1452"/>
                      <a:pt x="429" y="1452"/>
                    </a:cubicBezTo>
                    <a:cubicBezTo>
                      <a:pt x="436" y="1452"/>
                      <a:pt x="456" y="1452"/>
                      <a:pt x="459" y="1450"/>
                    </a:cubicBezTo>
                    <a:cubicBezTo>
                      <a:pt x="462" y="1448"/>
                      <a:pt x="473" y="1444"/>
                      <a:pt x="476" y="1446"/>
                    </a:cubicBezTo>
                    <a:cubicBezTo>
                      <a:pt x="479" y="1447"/>
                      <a:pt x="489" y="1457"/>
                      <a:pt x="499" y="1462"/>
                    </a:cubicBezTo>
                    <a:cubicBezTo>
                      <a:pt x="510" y="1467"/>
                      <a:pt x="564" y="1460"/>
                      <a:pt x="578" y="1458"/>
                    </a:cubicBezTo>
                    <a:cubicBezTo>
                      <a:pt x="591" y="1456"/>
                      <a:pt x="612" y="1446"/>
                      <a:pt x="613" y="1442"/>
                    </a:cubicBezTo>
                    <a:cubicBezTo>
                      <a:pt x="614" y="1438"/>
                      <a:pt x="612" y="1431"/>
                      <a:pt x="609" y="1429"/>
                    </a:cubicBezTo>
                    <a:close/>
                    <a:moveTo>
                      <a:pt x="355" y="237"/>
                    </a:moveTo>
                    <a:cubicBezTo>
                      <a:pt x="353" y="238"/>
                      <a:pt x="348" y="238"/>
                      <a:pt x="341" y="237"/>
                    </a:cubicBezTo>
                    <a:cubicBezTo>
                      <a:pt x="334" y="235"/>
                      <a:pt x="327" y="231"/>
                      <a:pt x="319" y="231"/>
                    </a:cubicBezTo>
                    <a:cubicBezTo>
                      <a:pt x="310" y="230"/>
                      <a:pt x="308" y="225"/>
                      <a:pt x="294" y="224"/>
                    </a:cubicBezTo>
                    <a:cubicBezTo>
                      <a:pt x="280" y="222"/>
                      <a:pt x="277" y="218"/>
                      <a:pt x="277" y="218"/>
                    </a:cubicBezTo>
                    <a:cubicBezTo>
                      <a:pt x="277" y="218"/>
                      <a:pt x="282" y="214"/>
                      <a:pt x="281" y="206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9" y="195"/>
                      <a:pt x="290" y="191"/>
                    </a:cubicBezTo>
                    <a:cubicBezTo>
                      <a:pt x="291" y="188"/>
                      <a:pt x="289" y="186"/>
                      <a:pt x="289" y="186"/>
                    </a:cubicBezTo>
                    <a:cubicBezTo>
                      <a:pt x="289" y="186"/>
                      <a:pt x="293" y="185"/>
                      <a:pt x="295" y="182"/>
                    </a:cubicBezTo>
                    <a:cubicBezTo>
                      <a:pt x="297" y="179"/>
                      <a:pt x="296" y="170"/>
                      <a:pt x="296" y="170"/>
                    </a:cubicBezTo>
                    <a:cubicBezTo>
                      <a:pt x="296" y="170"/>
                      <a:pt x="297" y="165"/>
                      <a:pt x="301" y="165"/>
                    </a:cubicBezTo>
                    <a:cubicBezTo>
                      <a:pt x="305" y="165"/>
                      <a:pt x="309" y="163"/>
                      <a:pt x="309" y="159"/>
                    </a:cubicBezTo>
                    <a:cubicBezTo>
                      <a:pt x="309" y="155"/>
                      <a:pt x="310" y="154"/>
                      <a:pt x="307" y="148"/>
                    </a:cubicBezTo>
                    <a:cubicBezTo>
                      <a:pt x="304" y="141"/>
                      <a:pt x="303" y="136"/>
                      <a:pt x="303" y="132"/>
                    </a:cubicBezTo>
                    <a:cubicBezTo>
                      <a:pt x="303" y="129"/>
                      <a:pt x="307" y="115"/>
                      <a:pt x="305" y="108"/>
                    </a:cubicBezTo>
                    <a:cubicBezTo>
                      <a:pt x="304" y="101"/>
                      <a:pt x="301" y="74"/>
                      <a:pt x="300" y="74"/>
                    </a:cubicBezTo>
                    <a:cubicBezTo>
                      <a:pt x="300" y="74"/>
                      <a:pt x="304" y="71"/>
                      <a:pt x="311" y="71"/>
                    </a:cubicBezTo>
                    <a:cubicBezTo>
                      <a:pt x="319" y="71"/>
                      <a:pt x="326" y="74"/>
                      <a:pt x="332" y="80"/>
                    </a:cubicBezTo>
                    <a:cubicBezTo>
                      <a:pt x="338" y="85"/>
                      <a:pt x="342" y="86"/>
                      <a:pt x="355" y="86"/>
                    </a:cubicBezTo>
                    <a:cubicBezTo>
                      <a:pt x="367" y="86"/>
                      <a:pt x="375" y="86"/>
                      <a:pt x="375" y="86"/>
                    </a:cubicBezTo>
                    <a:cubicBezTo>
                      <a:pt x="375" y="86"/>
                      <a:pt x="382" y="101"/>
                      <a:pt x="386" y="110"/>
                    </a:cubicBezTo>
                    <a:cubicBezTo>
                      <a:pt x="390" y="119"/>
                      <a:pt x="392" y="132"/>
                      <a:pt x="397" y="141"/>
                    </a:cubicBezTo>
                    <a:cubicBezTo>
                      <a:pt x="401" y="150"/>
                      <a:pt x="403" y="158"/>
                      <a:pt x="408" y="163"/>
                    </a:cubicBezTo>
                    <a:cubicBezTo>
                      <a:pt x="412" y="168"/>
                      <a:pt x="413" y="166"/>
                      <a:pt x="415" y="175"/>
                    </a:cubicBezTo>
                    <a:cubicBezTo>
                      <a:pt x="417" y="185"/>
                      <a:pt x="425" y="195"/>
                      <a:pt x="427" y="198"/>
                    </a:cubicBezTo>
                    <a:cubicBezTo>
                      <a:pt x="430" y="201"/>
                      <a:pt x="429" y="210"/>
                      <a:pt x="425" y="214"/>
                    </a:cubicBezTo>
                    <a:cubicBezTo>
                      <a:pt x="421" y="217"/>
                      <a:pt x="404" y="222"/>
                      <a:pt x="400" y="225"/>
                    </a:cubicBezTo>
                    <a:cubicBezTo>
                      <a:pt x="395" y="228"/>
                      <a:pt x="390" y="235"/>
                      <a:pt x="385" y="235"/>
                    </a:cubicBezTo>
                    <a:cubicBezTo>
                      <a:pt x="380" y="235"/>
                      <a:pt x="357" y="236"/>
                      <a:pt x="355" y="2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auto">
              <a:xfrm>
                <a:off x="2694005" y="2802953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6"/>
              <p:cNvSpPr>
                <a:spLocks/>
              </p:cNvSpPr>
              <p:nvPr/>
            </p:nvSpPr>
            <p:spPr bwMode="auto">
              <a:xfrm>
                <a:off x="641789" y="1678102"/>
                <a:ext cx="217806" cy="707509"/>
              </a:xfrm>
              <a:custGeom>
                <a:avLst/>
                <a:gdLst>
                  <a:gd name="T0" fmla="*/ 47 w 447"/>
                  <a:gd name="T1" fmla="*/ 734 h 1452"/>
                  <a:gd name="T2" fmla="*/ 11 w 447"/>
                  <a:gd name="T3" fmla="*/ 589 h 1452"/>
                  <a:gd name="T4" fmla="*/ 6 w 447"/>
                  <a:gd name="T5" fmla="*/ 409 h 1452"/>
                  <a:gd name="T6" fmla="*/ 146 w 447"/>
                  <a:gd name="T7" fmla="*/ 231 h 1452"/>
                  <a:gd name="T8" fmla="*/ 185 w 447"/>
                  <a:gd name="T9" fmla="*/ 197 h 1452"/>
                  <a:gd name="T10" fmla="*/ 184 w 447"/>
                  <a:gd name="T11" fmla="*/ 177 h 1452"/>
                  <a:gd name="T12" fmla="*/ 180 w 447"/>
                  <a:gd name="T13" fmla="*/ 169 h 1452"/>
                  <a:gd name="T14" fmla="*/ 177 w 447"/>
                  <a:gd name="T15" fmla="*/ 151 h 1452"/>
                  <a:gd name="T16" fmla="*/ 173 w 447"/>
                  <a:gd name="T17" fmla="*/ 144 h 1452"/>
                  <a:gd name="T18" fmla="*/ 171 w 447"/>
                  <a:gd name="T19" fmla="*/ 133 h 1452"/>
                  <a:gd name="T20" fmla="*/ 167 w 447"/>
                  <a:gd name="T21" fmla="*/ 126 h 1452"/>
                  <a:gd name="T22" fmla="*/ 165 w 447"/>
                  <a:gd name="T23" fmla="*/ 117 h 1452"/>
                  <a:gd name="T24" fmla="*/ 157 w 447"/>
                  <a:gd name="T25" fmla="*/ 98 h 1452"/>
                  <a:gd name="T26" fmla="*/ 156 w 447"/>
                  <a:gd name="T27" fmla="*/ 87 h 1452"/>
                  <a:gd name="T28" fmla="*/ 156 w 447"/>
                  <a:gd name="T29" fmla="*/ 76 h 1452"/>
                  <a:gd name="T30" fmla="*/ 166 w 447"/>
                  <a:gd name="T31" fmla="*/ 50 h 1452"/>
                  <a:gd name="T32" fmla="*/ 167 w 447"/>
                  <a:gd name="T33" fmla="*/ 40 h 1452"/>
                  <a:gd name="T34" fmla="*/ 173 w 447"/>
                  <a:gd name="T35" fmla="*/ 35 h 1452"/>
                  <a:gd name="T36" fmla="*/ 179 w 447"/>
                  <a:gd name="T37" fmla="*/ 24 h 1452"/>
                  <a:gd name="T38" fmla="*/ 188 w 447"/>
                  <a:gd name="T39" fmla="*/ 17 h 1452"/>
                  <a:gd name="T40" fmla="*/ 196 w 447"/>
                  <a:gd name="T41" fmla="*/ 10 h 1452"/>
                  <a:gd name="T42" fmla="*/ 211 w 447"/>
                  <a:gd name="T43" fmla="*/ 6 h 1452"/>
                  <a:gd name="T44" fmla="*/ 230 w 447"/>
                  <a:gd name="T45" fmla="*/ 1 h 1452"/>
                  <a:gd name="T46" fmla="*/ 248 w 447"/>
                  <a:gd name="T47" fmla="*/ 2 h 1452"/>
                  <a:gd name="T48" fmla="*/ 268 w 447"/>
                  <a:gd name="T49" fmla="*/ 3 h 1452"/>
                  <a:gd name="T50" fmla="*/ 287 w 447"/>
                  <a:gd name="T51" fmla="*/ 6 h 1452"/>
                  <a:gd name="T52" fmla="*/ 300 w 447"/>
                  <a:gd name="T53" fmla="*/ 10 h 1452"/>
                  <a:gd name="T54" fmla="*/ 312 w 447"/>
                  <a:gd name="T55" fmla="*/ 21 h 1452"/>
                  <a:gd name="T56" fmla="*/ 317 w 447"/>
                  <a:gd name="T57" fmla="*/ 35 h 1452"/>
                  <a:gd name="T58" fmla="*/ 333 w 447"/>
                  <a:gd name="T59" fmla="*/ 76 h 1452"/>
                  <a:gd name="T60" fmla="*/ 341 w 447"/>
                  <a:gd name="T61" fmla="*/ 116 h 1452"/>
                  <a:gd name="T62" fmla="*/ 334 w 447"/>
                  <a:gd name="T63" fmla="*/ 145 h 1452"/>
                  <a:gd name="T64" fmla="*/ 330 w 447"/>
                  <a:gd name="T65" fmla="*/ 167 h 1452"/>
                  <a:gd name="T66" fmla="*/ 292 w 447"/>
                  <a:gd name="T67" fmla="*/ 203 h 1452"/>
                  <a:gd name="T68" fmla="*/ 378 w 447"/>
                  <a:gd name="T69" fmla="*/ 283 h 1452"/>
                  <a:gd name="T70" fmla="*/ 439 w 447"/>
                  <a:gd name="T71" fmla="*/ 634 h 1452"/>
                  <a:gd name="T72" fmla="*/ 397 w 447"/>
                  <a:gd name="T73" fmla="*/ 725 h 1452"/>
                  <a:gd name="T74" fmla="*/ 351 w 447"/>
                  <a:gd name="T75" fmla="*/ 985 h 1452"/>
                  <a:gd name="T76" fmla="*/ 339 w 447"/>
                  <a:gd name="T77" fmla="*/ 1067 h 1452"/>
                  <a:gd name="T78" fmla="*/ 323 w 447"/>
                  <a:gd name="T79" fmla="*/ 1283 h 1452"/>
                  <a:gd name="T80" fmla="*/ 314 w 447"/>
                  <a:gd name="T81" fmla="*/ 1339 h 1452"/>
                  <a:gd name="T82" fmla="*/ 258 w 447"/>
                  <a:gd name="T83" fmla="*/ 1443 h 1452"/>
                  <a:gd name="T84" fmla="*/ 233 w 447"/>
                  <a:gd name="T85" fmla="*/ 1372 h 1452"/>
                  <a:gd name="T86" fmla="*/ 234 w 447"/>
                  <a:gd name="T87" fmla="*/ 1334 h 1452"/>
                  <a:gd name="T88" fmla="*/ 228 w 447"/>
                  <a:gd name="T89" fmla="*/ 1262 h 1452"/>
                  <a:gd name="T90" fmla="*/ 244 w 447"/>
                  <a:gd name="T91" fmla="*/ 1079 h 1452"/>
                  <a:gd name="T92" fmla="*/ 232 w 447"/>
                  <a:gd name="T93" fmla="*/ 951 h 1452"/>
                  <a:gd name="T94" fmla="*/ 220 w 447"/>
                  <a:gd name="T95" fmla="*/ 918 h 1452"/>
                  <a:gd name="T96" fmla="*/ 213 w 447"/>
                  <a:gd name="T97" fmla="*/ 1061 h 1452"/>
                  <a:gd name="T98" fmla="*/ 219 w 447"/>
                  <a:gd name="T99" fmla="*/ 1178 h 1452"/>
                  <a:gd name="T100" fmla="*/ 223 w 447"/>
                  <a:gd name="T101" fmla="*/ 1286 h 1452"/>
                  <a:gd name="T102" fmla="*/ 228 w 447"/>
                  <a:gd name="T103" fmla="*/ 1354 h 1452"/>
                  <a:gd name="T104" fmla="*/ 209 w 447"/>
                  <a:gd name="T105" fmla="*/ 1442 h 1452"/>
                  <a:gd name="T106" fmla="*/ 142 w 447"/>
                  <a:gd name="T107" fmla="*/ 1387 h 1452"/>
                  <a:gd name="T108" fmla="*/ 140 w 447"/>
                  <a:gd name="T109" fmla="*/ 1315 h 1452"/>
                  <a:gd name="T110" fmla="*/ 109 w 447"/>
                  <a:gd name="T111" fmla="*/ 1122 h 1452"/>
                  <a:gd name="T112" fmla="*/ 105 w 447"/>
                  <a:gd name="T113" fmla="*/ 1058 h 1452"/>
                  <a:gd name="T114" fmla="*/ 69 w 447"/>
                  <a:gd name="T115" fmla="*/ 811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452">
                    <a:moveTo>
                      <a:pt x="61" y="753"/>
                    </a:moveTo>
                    <a:cubicBezTo>
                      <a:pt x="61" y="753"/>
                      <a:pt x="54" y="740"/>
                      <a:pt x="53" y="737"/>
                    </a:cubicBezTo>
                    <a:cubicBezTo>
                      <a:pt x="52" y="735"/>
                      <a:pt x="47" y="734"/>
                      <a:pt x="47" y="734"/>
                    </a:cubicBezTo>
                    <a:cubicBezTo>
                      <a:pt x="39" y="708"/>
                      <a:pt x="39" y="708"/>
                      <a:pt x="39" y="708"/>
                    </a:cubicBezTo>
                    <a:cubicBezTo>
                      <a:pt x="39" y="708"/>
                      <a:pt x="20" y="683"/>
                      <a:pt x="18" y="670"/>
                    </a:cubicBezTo>
                    <a:cubicBezTo>
                      <a:pt x="15" y="658"/>
                      <a:pt x="13" y="600"/>
                      <a:pt x="11" y="589"/>
                    </a:cubicBezTo>
                    <a:cubicBezTo>
                      <a:pt x="9" y="579"/>
                      <a:pt x="0" y="571"/>
                      <a:pt x="1" y="552"/>
                    </a:cubicBezTo>
                    <a:cubicBezTo>
                      <a:pt x="2" y="534"/>
                      <a:pt x="1" y="522"/>
                      <a:pt x="0" y="514"/>
                    </a:cubicBezTo>
                    <a:cubicBezTo>
                      <a:pt x="0" y="507"/>
                      <a:pt x="5" y="442"/>
                      <a:pt x="6" y="409"/>
                    </a:cubicBezTo>
                    <a:cubicBezTo>
                      <a:pt x="7" y="376"/>
                      <a:pt x="18" y="309"/>
                      <a:pt x="31" y="290"/>
                    </a:cubicBezTo>
                    <a:cubicBezTo>
                      <a:pt x="43" y="272"/>
                      <a:pt x="60" y="259"/>
                      <a:pt x="85" y="250"/>
                    </a:cubicBezTo>
                    <a:cubicBezTo>
                      <a:pt x="109" y="241"/>
                      <a:pt x="146" y="231"/>
                      <a:pt x="146" y="231"/>
                    </a:cubicBezTo>
                    <a:cubicBezTo>
                      <a:pt x="146" y="231"/>
                      <a:pt x="161" y="227"/>
                      <a:pt x="165" y="220"/>
                    </a:cubicBezTo>
                    <a:cubicBezTo>
                      <a:pt x="169" y="213"/>
                      <a:pt x="161" y="205"/>
                      <a:pt x="173" y="201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8" y="191"/>
                      <a:pt x="187" y="185"/>
                    </a:cubicBezTo>
                    <a:cubicBezTo>
                      <a:pt x="186" y="179"/>
                      <a:pt x="184" y="181"/>
                      <a:pt x="184" y="181"/>
                    </a:cubicBezTo>
                    <a:cubicBezTo>
                      <a:pt x="184" y="181"/>
                      <a:pt x="184" y="179"/>
                      <a:pt x="184" y="177"/>
                    </a:cubicBezTo>
                    <a:cubicBezTo>
                      <a:pt x="184" y="175"/>
                      <a:pt x="183" y="178"/>
                      <a:pt x="183" y="178"/>
                    </a:cubicBezTo>
                    <a:cubicBezTo>
                      <a:pt x="183" y="178"/>
                      <a:pt x="182" y="173"/>
                      <a:pt x="182" y="171"/>
                    </a:cubicBezTo>
                    <a:cubicBezTo>
                      <a:pt x="182" y="169"/>
                      <a:pt x="180" y="169"/>
                      <a:pt x="180" y="169"/>
                    </a:cubicBezTo>
                    <a:cubicBezTo>
                      <a:pt x="180" y="169"/>
                      <a:pt x="180" y="164"/>
                      <a:pt x="180" y="161"/>
                    </a:cubicBezTo>
                    <a:cubicBezTo>
                      <a:pt x="180" y="159"/>
                      <a:pt x="177" y="158"/>
                      <a:pt x="177" y="158"/>
                    </a:cubicBezTo>
                    <a:cubicBezTo>
                      <a:pt x="177" y="158"/>
                      <a:pt x="177" y="153"/>
                      <a:pt x="177" y="151"/>
                    </a:cubicBezTo>
                    <a:cubicBezTo>
                      <a:pt x="177" y="150"/>
                      <a:pt x="176" y="157"/>
                      <a:pt x="176" y="155"/>
                    </a:cubicBezTo>
                    <a:cubicBezTo>
                      <a:pt x="176" y="152"/>
                      <a:pt x="175" y="145"/>
                      <a:pt x="175" y="145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73" y="144"/>
                      <a:pt x="173" y="137"/>
                      <a:pt x="173" y="137"/>
                    </a:cubicBezTo>
                    <a:cubicBezTo>
                      <a:pt x="173" y="136"/>
                      <a:pt x="172" y="144"/>
                      <a:pt x="172" y="142"/>
                    </a:cubicBezTo>
                    <a:cubicBezTo>
                      <a:pt x="171" y="140"/>
                      <a:pt x="171" y="133"/>
                      <a:pt x="171" y="133"/>
                    </a:cubicBezTo>
                    <a:cubicBezTo>
                      <a:pt x="171" y="133"/>
                      <a:pt x="169" y="140"/>
                      <a:pt x="169" y="138"/>
                    </a:cubicBezTo>
                    <a:cubicBezTo>
                      <a:pt x="169" y="136"/>
                      <a:pt x="168" y="128"/>
                      <a:pt x="168" y="128"/>
                    </a:cubicBezTo>
                    <a:cubicBezTo>
                      <a:pt x="167" y="126"/>
                      <a:pt x="167" y="126"/>
                      <a:pt x="167" y="126"/>
                    </a:cubicBezTo>
                    <a:cubicBezTo>
                      <a:pt x="167" y="120"/>
                      <a:pt x="167" y="120"/>
                      <a:pt x="167" y="120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5" y="117"/>
                      <a:pt x="165" y="117"/>
                      <a:pt x="165" y="117"/>
                    </a:cubicBezTo>
                    <a:cubicBezTo>
                      <a:pt x="165" y="117"/>
                      <a:pt x="160" y="106"/>
                      <a:pt x="160" y="103"/>
                    </a:cubicBezTo>
                    <a:cubicBezTo>
                      <a:pt x="160" y="99"/>
                      <a:pt x="160" y="107"/>
                      <a:pt x="160" y="107"/>
                    </a:cubicBezTo>
                    <a:cubicBezTo>
                      <a:pt x="160" y="107"/>
                      <a:pt x="157" y="100"/>
                      <a:pt x="157" y="98"/>
                    </a:cubicBezTo>
                    <a:cubicBezTo>
                      <a:pt x="157" y="95"/>
                      <a:pt x="157" y="90"/>
                      <a:pt x="157" y="90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4" y="91"/>
                      <a:pt x="156" y="87"/>
                    </a:cubicBezTo>
                    <a:cubicBezTo>
                      <a:pt x="157" y="83"/>
                      <a:pt x="158" y="76"/>
                      <a:pt x="158" y="76"/>
                    </a:cubicBezTo>
                    <a:cubicBezTo>
                      <a:pt x="158" y="76"/>
                      <a:pt x="156" y="81"/>
                      <a:pt x="156" y="83"/>
                    </a:cubicBezTo>
                    <a:cubicBezTo>
                      <a:pt x="155" y="86"/>
                      <a:pt x="154" y="79"/>
                      <a:pt x="156" y="76"/>
                    </a:cubicBezTo>
                    <a:cubicBezTo>
                      <a:pt x="157" y="72"/>
                      <a:pt x="159" y="63"/>
                      <a:pt x="161" y="59"/>
                    </a:cubicBezTo>
                    <a:cubicBezTo>
                      <a:pt x="163" y="56"/>
                      <a:pt x="162" y="53"/>
                      <a:pt x="162" y="53"/>
                    </a:cubicBezTo>
                    <a:cubicBezTo>
                      <a:pt x="162" y="53"/>
                      <a:pt x="167" y="51"/>
                      <a:pt x="166" y="50"/>
                    </a:cubicBezTo>
                    <a:cubicBezTo>
                      <a:pt x="166" y="49"/>
                      <a:pt x="164" y="44"/>
                      <a:pt x="164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70" y="40"/>
                      <a:pt x="170" y="40"/>
                      <a:pt x="170" y="40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3" y="35"/>
                      <a:pt x="176" y="33"/>
                      <a:pt x="176" y="28"/>
                    </a:cubicBezTo>
                    <a:cubicBezTo>
                      <a:pt x="177" y="23"/>
                      <a:pt x="181" y="19"/>
                      <a:pt x="181" y="19"/>
                    </a:cubicBezTo>
                    <a:cubicBezTo>
                      <a:pt x="181" y="19"/>
                      <a:pt x="178" y="23"/>
                      <a:pt x="179" y="24"/>
                    </a:cubicBezTo>
                    <a:cubicBezTo>
                      <a:pt x="179" y="25"/>
                      <a:pt x="187" y="16"/>
                      <a:pt x="187" y="14"/>
                    </a:cubicBezTo>
                    <a:cubicBezTo>
                      <a:pt x="188" y="13"/>
                      <a:pt x="188" y="12"/>
                      <a:pt x="188" y="12"/>
                    </a:cubicBezTo>
                    <a:cubicBezTo>
                      <a:pt x="188" y="17"/>
                      <a:pt x="188" y="17"/>
                      <a:pt x="188" y="17"/>
                    </a:cubicBezTo>
                    <a:cubicBezTo>
                      <a:pt x="188" y="17"/>
                      <a:pt x="194" y="13"/>
                      <a:pt x="194" y="11"/>
                    </a:cubicBezTo>
                    <a:cubicBezTo>
                      <a:pt x="195" y="9"/>
                      <a:pt x="198" y="6"/>
                      <a:pt x="198" y="6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0"/>
                      <a:pt x="204" y="8"/>
                      <a:pt x="206" y="6"/>
                    </a:cubicBezTo>
                    <a:cubicBezTo>
                      <a:pt x="207" y="4"/>
                      <a:pt x="212" y="1"/>
                      <a:pt x="212" y="1"/>
                    </a:cubicBezTo>
                    <a:cubicBezTo>
                      <a:pt x="211" y="6"/>
                      <a:pt x="211" y="6"/>
                      <a:pt x="211" y="6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4"/>
                      <a:pt x="223" y="2"/>
                      <a:pt x="230" y="1"/>
                    </a:cubicBezTo>
                    <a:cubicBezTo>
                      <a:pt x="236" y="0"/>
                      <a:pt x="234" y="2"/>
                      <a:pt x="234" y="2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8" y="2"/>
                      <a:pt x="248" y="2"/>
                      <a:pt x="248" y="2"/>
                    </a:cubicBezTo>
                    <a:cubicBezTo>
                      <a:pt x="248" y="2"/>
                      <a:pt x="259" y="1"/>
                      <a:pt x="263" y="0"/>
                    </a:cubicBezTo>
                    <a:cubicBezTo>
                      <a:pt x="267" y="0"/>
                      <a:pt x="272" y="0"/>
                      <a:pt x="272" y="0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5"/>
                      <a:pt x="284" y="6"/>
                      <a:pt x="287" y="6"/>
                    </a:cubicBezTo>
                    <a:cubicBezTo>
                      <a:pt x="289" y="6"/>
                      <a:pt x="293" y="6"/>
                      <a:pt x="293" y="6"/>
                    </a:cubicBezTo>
                    <a:cubicBezTo>
                      <a:pt x="291" y="9"/>
                      <a:pt x="291" y="9"/>
                      <a:pt x="291" y="9"/>
                    </a:cubicBezTo>
                    <a:cubicBezTo>
                      <a:pt x="291" y="9"/>
                      <a:pt x="299" y="10"/>
                      <a:pt x="300" y="10"/>
                    </a:cubicBezTo>
                    <a:cubicBezTo>
                      <a:pt x="301" y="10"/>
                      <a:pt x="305" y="10"/>
                      <a:pt x="306" y="11"/>
                    </a:cubicBezTo>
                    <a:cubicBezTo>
                      <a:pt x="308" y="11"/>
                      <a:pt x="302" y="13"/>
                      <a:pt x="302" y="13"/>
                    </a:cubicBezTo>
                    <a:cubicBezTo>
                      <a:pt x="302" y="13"/>
                      <a:pt x="309" y="16"/>
                      <a:pt x="312" y="21"/>
                    </a:cubicBezTo>
                    <a:cubicBezTo>
                      <a:pt x="314" y="26"/>
                      <a:pt x="318" y="30"/>
                      <a:pt x="318" y="30"/>
                    </a:cubicBezTo>
                    <a:cubicBezTo>
                      <a:pt x="315" y="30"/>
                      <a:pt x="315" y="30"/>
                      <a:pt x="315" y="30"/>
                    </a:cubicBezTo>
                    <a:cubicBezTo>
                      <a:pt x="315" y="30"/>
                      <a:pt x="317" y="33"/>
                      <a:pt x="317" y="35"/>
                    </a:cubicBezTo>
                    <a:cubicBezTo>
                      <a:pt x="317" y="36"/>
                      <a:pt x="317" y="40"/>
                      <a:pt x="317" y="40"/>
                    </a:cubicBezTo>
                    <a:cubicBezTo>
                      <a:pt x="317" y="40"/>
                      <a:pt x="320" y="46"/>
                      <a:pt x="323" y="52"/>
                    </a:cubicBezTo>
                    <a:cubicBezTo>
                      <a:pt x="326" y="59"/>
                      <a:pt x="332" y="72"/>
                      <a:pt x="333" y="76"/>
                    </a:cubicBezTo>
                    <a:cubicBezTo>
                      <a:pt x="333" y="80"/>
                      <a:pt x="331" y="89"/>
                      <a:pt x="331" y="89"/>
                    </a:cubicBezTo>
                    <a:cubicBezTo>
                      <a:pt x="331" y="89"/>
                      <a:pt x="336" y="102"/>
                      <a:pt x="339" y="105"/>
                    </a:cubicBezTo>
                    <a:cubicBezTo>
                      <a:pt x="342" y="109"/>
                      <a:pt x="343" y="114"/>
                      <a:pt x="341" y="116"/>
                    </a:cubicBezTo>
                    <a:cubicBezTo>
                      <a:pt x="339" y="119"/>
                      <a:pt x="334" y="122"/>
                      <a:pt x="334" y="122"/>
                    </a:cubicBezTo>
                    <a:cubicBezTo>
                      <a:pt x="334" y="122"/>
                      <a:pt x="332" y="132"/>
                      <a:pt x="334" y="136"/>
                    </a:cubicBezTo>
                    <a:cubicBezTo>
                      <a:pt x="336" y="139"/>
                      <a:pt x="335" y="144"/>
                      <a:pt x="334" y="145"/>
                    </a:cubicBezTo>
                    <a:cubicBezTo>
                      <a:pt x="333" y="147"/>
                      <a:pt x="332" y="147"/>
                      <a:pt x="332" y="147"/>
                    </a:cubicBezTo>
                    <a:cubicBezTo>
                      <a:pt x="332" y="147"/>
                      <a:pt x="335" y="149"/>
                      <a:pt x="333" y="153"/>
                    </a:cubicBezTo>
                    <a:cubicBezTo>
                      <a:pt x="331" y="157"/>
                      <a:pt x="329" y="161"/>
                      <a:pt x="330" y="167"/>
                    </a:cubicBezTo>
                    <a:cubicBezTo>
                      <a:pt x="330" y="172"/>
                      <a:pt x="333" y="179"/>
                      <a:pt x="325" y="184"/>
                    </a:cubicBezTo>
                    <a:cubicBezTo>
                      <a:pt x="318" y="188"/>
                      <a:pt x="305" y="193"/>
                      <a:pt x="302" y="194"/>
                    </a:cubicBezTo>
                    <a:cubicBezTo>
                      <a:pt x="298" y="196"/>
                      <a:pt x="292" y="203"/>
                      <a:pt x="292" y="203"/>
                    </a:cubicBezTo>
                    <a:cubicBezTo>
                      <a:pt x="292" y="203"/>
                      <a:pt x="302" y="219"/>
                      <a:pt x="303" y="221"/>
                    </a:cubicBezTo>
                    <a:cubicBezTo>
                      <a:pt x="304" y="222"/>
                      <a:pt x="301" y="232"/>
                      <a:pt x="297" y="235"/>
                    </a:cubicBezTo>
                    <a:cubicBezTo>
                      <a:pt x="294" y="237"/>
                      <a:pt x="366" y="278"/>
                      <a:pt x="378" y="283"/>
                    </a:cubicBezTo>
                    <a:cubicBezTo>
                      <a:pt x="390" y="288"/>
                      <a:pt x="412" y="320"/>
                      <a:pt x="422" y="361"/>
                    </a:cubicBezTo>
                    <a:cubicBezTo>
                      <a:pt x="432" y="402"/>
                      <a:pt x="439" y="436"/>
                      <a:pt x="440" y="483"/>
                    </a:cubicBezTo>
                    <a:cubicBezTo>
                      <a:pt x="441" y="529"/>
                      <a:pt x="447" y="603"/>
                      <a:pt x="439" y="634"/>
                    </a:cubicBezTo>
                    <a:cubicBezTo>
                      <a:pt x="430" y="664"/>
                      <a:pt x="428" y="683"/>
                      <a:pt x="420" y="694"/>
                    </a:cubicBezTo>
                    <a:cubicBezTo>
                      <a:pt x="411" y="706"/>
                      <a:pt x="418" y="710"/>
                      <a:pt x="409" y="717"/>
                    </a:cubicBezTo>
                    <a:cubicBezTo>
                      <a:pt x="400" y="725"/>
                      <a:pt x="397" y="725"/>
                      <a:pt x="397" y="725"/>
                    </a:cubicBezTo>
                    <a:cubicBezTo>
                      <a:pt x="383" y="754"/>
                      <a:pt x="383" y="754"/>
                      <a:pt x="383" y="754"/>
                    </a:cubicBezTo>
                    <a:cubicBezTo>
                      <a:pt x="383" y="754"/>
                      <a:pt x="377" y="793"/>
                      <a:pt x="370" y="844"/>
                    </a:cubicBezTo>
                    <a:cubicBezTo>
                      <a:pt x="364" y="896"/>
                      <a:pt x="356" y="964"/>
                      <a:pt x="351" y="985"/>
                    </a:cubicBezTo>
                    <a:cubicBezTo>
                      <a:pt x="346" y="1006"/>
                      <a:pt x="343" y="1001"/>
                      <a:pt x="344" y="1014"/>
                    </a:cubicBezTo>
                    <a:cubicBezTo>
                      <a:pt x="344" y="1026"/>
                      <a:pt x="346" y="1034"/>
                      <a:pt x="343" y="1044"/>
                    </a:cubicBezTo>
                    <a:cubicBezTo>
                      <a:pt x="339" y="1054"/>
                      <a:pt x="339" y="1057"/>
                      <a:pt x="339" y="1067"/>
                    </a:cubicBezTo>
                    <a:cubicBezTo>
                      <a:pt x="339" y="1078"/>
                      <a:pt x="338" y="1112"/>
                      <a:pt x="343" y="1129"/>
                    </a:cubicBezTo>
                    <a:cubicBezTo>
                      <a:pt x="347" y="1145"/>
                      <a:pt x="330" y="1176"/>
                      <a:pt x="325" y="1199"/>
                    </a:cubicBezTo>
                    <a:cubicBezTo>
                      <a:pt x="321" y="1222"/>
                      <a:pt x="320" y="1272"/>
                      <a:pt x="323" y="1283"/>
                    </a:cubicBezTo>
                    <a:cubicBezTo>
                      <a:pt x="326" y="1294"/>
                      <a:pt x="331" y="1297"/>
                      <a:pt x="324" y="1305"/>
                    </a:cubicBezTo>
                    <a:cubicBezTo>
                      <a:pt x="317" y="1313"/>
                      <a:pt x="315" y="1309"/>
                      <a:pt x="315" y="1319"/>
                    </a:cubicBezTo>
                    <a:cubicBezTo>
                      <a:pt x="315" y="1329"/>
                      <a:pt x="318" y="1331"/>
                      <a:pt x="314" y="1339"/>
                    </a:cubicBezTo>
                    <a:cubicBezTo>
                      <a:pt x="310" y="1346"/>
                      <a:pt x="307" y="1375"/>
                      <a:pt x="307" y="1375"/>
                    </a:cubicBezTo>
                    <a:cubicBezTo>
                      <a:pt x="307" y="1375"/>
                      <a:pt x="316" y="1419"/>
                      <a:pt x="306" y="1430"/>
                    </a:cubicBezTo>
                    <a:cubicBezTo>
                      <a:pt x="296" y="1442"/>
                      <a:pt x="277" y="1449"/>
                      <a:pt x="258" y="1443"/>
                    </a:cubicBezTo>
                    <a:cubicBezTo>
                      <a:pt x="240" y="1437"/>
                      <a:pt x="227" y="1425"/>
                      <a:pt x="226" y="1414"/>
                    </a:cubicBezTo>
                    <a:cubicBezTo>
                      <a:pt x="226" y="1402"/>
                      <a:pt x="226" y="1397"/>
                      <a:pt x="226" y="1397"/>
                    </a:cubicBezTo>
                    <a:cubicBezTo>
                      <a:pt x="233" y="1372"/>
                      <a:pt x="233" y="1372"/>
                      <a:pt x="233" y="1372"/>
                    </a:cubicBezTo>
                    <a:cubicBezTo>
                      <a:pt x="233" y="1372"/>
                      <a:pt x="234" y="1362"/>
                      <a:pt x="234" y="1360"/>
                    </a:cubicBezTo>
                    <a:cubicBezTo>
                      <a:pt x="234" y="1358"/>
                      <a:pt x="234" y="1350"/>
                      <a:pt x="234" y="1348"/>
                    </a:cubicBezTo>
                    <a:cubicBezTo>
                      <a:pt x="234" y="1345"/>
                      <a:pt x="234" y="1338"/>
                      <a:pt x="234" y="1334"/>
                    </a:cubicBezTo>
                    <a:cubicBezTo>
                      <a:pt x="234" y="1329"/>
                      <a:pt x="233" y="1322"/>
                      <a:pt x="234" y="1319"/>
                    </a:cubicBezTo>
                    <a:cubicBezTo>
                      <a:pt x="236" y="1316"/>
                      <a:pt x="227" y="1289"/>
                      <a:pt x="228" y="1284"/>
                    </a:cubicBezTo>
                    <a:cubicBezTo>
                      <a:pt x="230" y="1278"/>
                      <a:pt x="228" y="1268"/>
                      <a:pt x="228" y="1262"/>
                    </a:cubicBezTo>
                    <a:cubicBezTo>
                      <a:pt x="228" y="1255"/>
                      <a:pt x="229" y="1210"/>
                      <a:pt x="230" y="1202"/>
                    </a:cubicBezTo>
                    <a:cubicBezTo>
                      <a:pt x="231" y="1194"/>
                      <a:pt x="239" y="1142"/>
                      <a:pt x="239" y="1142"/>
                    </a:cubicBezTo>
                    <a:cubicBezTo>
                      <a:pt x="239" y="1142"/>
                      <a:pt x="238" y="1089"/>
                      <a:pt x="244" y="1079"/>
                    </a:cubicBezTo>
                    <a:cubicBezTo>
                      <a:pt x="250" y="1068"/>
                      <a:pt x="247" y="1066"/>
                      <a:pt x="244" y="1052"/>
                    </a:cubicBezTo>
                    <a:cubicBezTo>
                      <a:pt x="240" y="1039"/>
                      <a:pt x="237" y="1019"/>
                      <a:pt x="236" y="1004"/>
                    </a:cubicBezTo>
                    <a:cubicBezTo>
                      <a:pt x="235" y="988"/>
                      <a:pt x="232" y="961"/>
                      <a:pt x="232" y="951"/>
                    </a:cubicBezTo>
                    <a:cubicBezTo>
                      <a:pt x="233" y="941"/>
                      <a:pt x="231" y="918"/>
                      <a:pt x="229" y="907"/>
                    </a:cubicBezTo>
                    <a:cubicBezTo>
                      <a:pt x="226" y="897"/>
                      <a:pt x="225" y="878"/>
                      <a:pt x="225" y="878"/>
                    </a:cubicBezTo>
                    <a:cubicBezTo>
                      <a:pt x="225" y="878"/>
                      <a:pt x="220" y="907"/>
                      <a:pt x="220" y="918"/>
                    </a:cubicBezTo>
                    <a:cubicBezTo>
                      <a:pt x="219" y="929"/>
                      <a:pt x="217" y="993"/>
                      <a:pt x="217" y="1013"/>
                    </a:cubicBezTo>
                    <a:cubicBezTo>
                      <a:pt x="217" y="1033"/>
                      <a:pt x="218" y="1039"/>
                      <a:pt x="216" y="1046"/>
                    </a:cubicBezTo>
                    <a:cubicBezTo>
                      <a:pt x="214" y="1053"/>
                      <a:pt x="213" y="1058"/>
                      <a:pt x="213" y="1061"/>
                    </a:cubicBezTo>
                    <a:cubicBezTo>
                      <a:pt x="213" y="1064"/>
                      <a:pt x="202" y="1083"/>
                      <a:pt x="205" y="1094"/>
                    </a:cubicBezTo>
                    <a:cubicBezTo>
                      <a:pt x="208" y="1105"/>
                      <a:pt x="209" y="1120"/>
                      <a:pt x="209" y="1125"/>
                    </a:cubicBezTo>
                    <a:cubicBezTo>
                      <a:pt x="209" y="1131"/>
                      <a:pt x="217" y="1169"/>
                      <a:pt x="219" y="1178"/>
                    </a:cubicBezTo>
                    <a:cubicBezTo>
                      <a:pt x="221" y="1187"/>
                      <a:pt x="222" y="1209"/>
                      <a:pt x="222" y="1214"/>
                    </a:cubicBezTo>
                    <a:cubicBezTo>
                      <a:pt x="222" y="1220"/>
                      <a:pt x="221" y="1258"/>
                      <a:pt x="220" y="1267"/>
                    </a:cubicBezTo>
                    <a:cubicBezTo>
                      <a:pt x="220" y="1277"/>
                      <a:pt x="221" y="1280"/>
                      <a:pt x="223" y="1286"/>
                    </a:cubicBezTo>
                    <a:cubicBezTo>
                      <a:pt x="224" y="1291"/>
                      <a:pt x="226" y="1294"/>
                      <a:pt x="224" y="1300"/>
                    </a:cubicBezTo>
                    <a:cubicBezTo>
                      <a:pt x="223" y="1305"/>
                      <a:pt x="222" y="1327"/>
                      <a:pt x="224" y="1334"/>
                    </a:cubicBezTo>
                    <a:cubicBezTo>
                      <a:pt x="226" y="1342"/>
                      <a:pt x="228" y="1352"/>
                      <a:pt x="228" y="1354"/>
                    </a:cubicBezTo>
                    <a:cubicBezTo>
                      <a:pt x="227" y="1356"/>
                      <a:pt x="220" y="1364"/>
                      <a:pt x="219" y="1367"/>
                    </a:cubicBezTo>
                    <a:cubicBezTo>
                      <a:pt x="218" y="1369"/>
                      <a:pt x="213" y="1380"/>
                      <a:pt x="215" y="1393"/>
                    </a:cubicBezTo>
                    <a:cubicBezTo>
                      <a:pt x="217" y="1406"/>
                      <a:pt x="221" y="1438"/>
                      <a:pt x="209" y="1442"/>
                    </a:cubicBezTo>
                    <a:cubicBezTo>
                      <a:pt x="196" y="1447"/>
                      <a:pt x="177" y="1452"/>
                      <a:pt x="164" y="1447"/>
                    </a:cubicBezTo>
                    <a:cubicBezTo>
                      <a:pt x="150" y="1442"/>
                      <a:pt x="137" y="1439"/>
                      <a:pt x="134" y="1430"/>
                    </a:cubicBezTo>
                    <a:cubicBezTo>
                      <a:pt x="132" y="1421"/>
                      <a:pt x="136" y="1396"/>
                      <a:pt x="142" y="1387"/>
                    </a:cubicBezTo>
                    <a:cubicBezTo>
                      <a:pt x="149" y="1378"/>
                      <a:pt x="153" y="1365"/>
                      <a:pt x="153" y="1365"/>
                    </a:cubicBezTo>
                    <a:cubicBezTo>
                      <a:pt x="153" y="1365"/>
                      <a:pt x="137" y="1347"/>
                      <a:pt x="140" y="1338"/>
                    </a:cubicBezTo>
                    <a:cubicBezTo>
                      <a:pt x="143" y="1329"/>
                      <a:pt x="136" y="1322"/>
                      <a:pt x="140" y="1315"/>
                    </a:cubicBezTo>
                    <a:cubicBezTo>
                      <a:pt x="145" y="1307"/>
                      <a:pt x="140" y="1302"/>
                      <a:pt x="141" y="1295"/>
                    </a:cubicBezTo>
                    <a:cubicBezTo>
                      <a:pt x="142" y="1287"/>
                      <a:pt x="123" y="1245"/>
                      <a:pt x="116" y="1198"/>
                    </a:cubicBezTo>
                    <a:cubicBezTo>
                      <a:pt x="110" y="1152"/>
                      <a:pt x="106" y="1135"/>
                      <a:pt x="109" y="1122"/>
                    </a:cubicBezTo>
                    <a:cubicBezTo>
                      <a:pt x="112" y="1109"/>
                      <a:pt x="108" y="1105"/>
                      <a:pt x="108" y="1097"/>
                    </a:cubicBezTo>
                    <a:cubicBezTo>
                      <a:pt x="108" y="1088"/>
                      <a:pt x="109" y="1087"/>
                      <a:pt x="107" y="1077"/>
                    </a:cubicBezTo>
                    <a:cubicBezTo>
                      <a:pt x="105" y="1066"/>
                      <a:pt x="104" y="1066"/>
                      <a:pt x="105" y="1058"/>
                    </a:cubicBezTo>
                    <a:cubicBezTo>
                      <a:pt x="107" y="1050"/>
                      <a:pt x="99" y="1024"/>
                      <a:pt x="99" y="1014"/>
                    </a:cubicBezTo>
                    <a:cubicBezTo>
                      <a:pt x="99" y="1004"/>
                      <a:pt x="76" y="902"/>
                      <a:pt x="74" y="881"/>
                    </a:cubicBezTo>
                    <a:cubicBezTo>
                      <a:pt x="71" y="860"/>
                      <a:pt x="69" y="814"/>
                      <a:pt x="69" y="811"/>
                    </a:cubicBezTo>
                    <a:cubicBezTo>
                      <a:pt x="69" y="809"/>
                      <a:pt x="64" y="787"/>
                      <a:pt x="62" y="780"/>
                    </a:cubicBezTo>
                    <a:cubicBezTo>
                      <a:pt x="60" y="772"/>
                      <a:pt x="57" y="762"/>
                      <a:pt x="61" y="75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7"/>
              <p:cNvSpPr>
                <a:spLocks noEditPoints="1"/>
              </p:cNvSpPr>
              <p:nvPr/>
            </p:nvSpPr>
            <p:spPr bwMode="auto">
              <a:xfrm>
                <a:off x="1270114" y="1807226"/>
                <a:ext cx="232230" cy="705345"/>
              </a:xfrm>
              <a:custGeom>
                <a:avLst/>
                <a:gdLst>
                  <a:gd name="T0" fmla="*/ 409 w 477"/>
                  <a:gd name="T1" fmla="*/ 1327 h 1447"/>
                  <a:gd name="T2" fmla="*/ 402 w 477"/>
                  <a:gd name="T3" fmla="*/ 1151 h 1447"/>
                  <a:gd name="T4" fmla="*/ 400 w 477"/>
                  <a:gd name="T5" fmla="*/ 846 h 1447"/>
                  <a:gd name="T6" fmla="*/ 397 w 477"/>
                  <a:gd name="T7" fmla="*/ 718 h 1447"/>
                  <a:gd name="T8" fmla="*/ 390 w 477"/>
                  <a:gd name="T9" fmla="*/ 483 h 1447"/>
                  <a:gd name="T10" fmla="*/ 412 w 477"/>
                  <a:gd name="T11" fmla="*/ 685 h 1447"/>
                  <a:gd name="T12" fmla="*/ 413 w 477"/>
                  <a:gd name="T13" fmla="*/ 766 h 1447"/>
                  <a:gd name="T14" fmla="*/ 470 w 477"/>
                  <a:gd name="T15" fmla="*/ 712 h 1447"/>
                  <a:gd name="T16" fmla="*/ 455 w 477"/>
                  <a:gd name="T17" fmla="*/ 452 h 1447"/>
                  <a:gd name="T18" fmla="*/ 370 w 477"/>
                  <a:gd name="T19" fmla="*/ 232 h 1447"/>
                  <a:gd name="T20" fmla="*/ 307 w 477"/>
                  <a:gd name="T21" fmla="*/ 200 h 1447"/>
                  <a:gd name="T22" fmla="*/ 330 w 477"/>
                  <a:gd name="T23" fmla="*/ 108 h 1447"/>
                  <a:gd name="T24" fmla="*/ 329 w 477"/>
                  <a:gd name="T25" fmla="*/ 59 h 1447"/>
                  <a:gd name="T26" fmla="*/ 330 w 477"/>
                  <a:gd name="T27" fmla="*/ 45 h 1447"/>
                  <a:gd name="T28" fmla="*/ 299 w 477"/>
                  <a:gd name="T29" fmla="*/ 15 h 1447"/>
                  <a:gd name="T30" fmla="*/ 238 w 477"/>
                  <a:gd name="T31" fmla="*/ 1 h 1447"/>
                  <a:gd name="T32" fmla="*/ 189 w 477"/>
                  <a:gd name="T33" fmla="*/ 28 h 1447"/>
                  <a:gd name="T34" fmla="*/ 178 w 477"/>
                  <a:gd name="T35" fmla="*/ 49 h 1447"/>
                  <a:gd name="T36" fmla="*/ 174 w 477"/>
                  <a:gd name="T37" fmla="*/ 80 h 1447"/>
                  <a:gd name="T38" fmla="*/ 176 w 477"/>
                  <a:gd name="T39" fmla="*/ 102 h 1447"/>
                  <a:gd name="T40" fmla="*/ 175 w 477"/>
                  <a:gd name="T41" fmla="*/ 117 h 1447"/>
                  <a:gd name="T42" fmla="*/ 18 w 477"/>
                  <a:gd name="T43" fmla="*/ 146 h 1447"/>
                  <a:gd name="T44" fmla="*/ 10 w 477"/>
                  <a:gd name="T45" fmla="*/ 223 h 1447"/>
                  <a:gd name="T46" fmla="*/ 89 w 477"/>
                  <a:gd name="T47" fmla="*/ 359 h 1447"/>
                  <a:gd name="T48" fmla="*/ 69 w 477"/>
                  <a:gd name="T49" fmla="*/ 566 h 1447"/>
                  <a:gd name="T50" fmla="*/ 68 w 477"/>
                  <a:gd name="T51" fmla="*/ 771 h 1447"/>
                  <a:gd name="T52" fmla="*/ 58 w 477"/>
                  <a:gd name="T53" fmla="*/ 1137 h 1447"/>
                  <a:gd name="T54" fmla="*/ 84 w 477"/>
                  <a:gd name="T55" fmla="*/ 1307 h 1447"/>
                  <a:gd name="T56" fmla="*/ 100 w 477"/>
                  <a:gd name="T57" fmla="*/ 1390 h 1447"/>
                  <a:gd name="T58" fmla="*/ 178 w 477"/>
                  <a:gd name="T59" fmla="*/ 1337 h 1447"/>
                  <a:gd name="T60" fmla="*/ 178 w 477"/>
                  <a:gd name="T61" fmla="*/ 1179 h 1447"/>
                  <a:gd name="T62" fmla="*/ 185 w 477"/>
                  <a:gd name="T63" fmla="*/ 1036 h 1447"/>
                  <a:gd name="T64" fmla="*/ 246 w 477"/>
                  <a:gd name="T65" fmla="*/ 851 h 1447"/>
                  <a:gd name="T66" fmla="*/ 258 w 477"/>
                  <a:gd name="T67" fmla="*/ 1077 h 1447"/>
                  <a:gd name="T68" fmla="*/ 298 w 477"/>
                  <a:gd name="T69" fmla="*/ 1322 h 1447"/>
                  <a:gd name="T70" fmla="*/ 323 w 477"/>
                  <a:gd name="T71" fmla="*/ 1402 h 1447"/>
                  <a:gd name="T72" fmla="*/ 444 w 477"/>
                  <a:gd name="T73" fmla="*/ 1431 h 1447"/>
                  <a:gd name="T74" fmla="*/ 164 w 477"/>
                  <a:gd name="T75" fmla="*/ 229 h 1447"/>
                  <a:gd name="T76" fmla="*/ 94 w 477"/>
                  <a:gd name="T77" fmla="*/ 205 h 1447"/>
                  <a:gd name="T78" fmla="*/ 134 w 477"/>
                  <a:gd name="T79" fmla="*/ 185 h 1447"/>
                  <a:gd name="T80" fmla="*/ 158 w 477"/>
                  <a:gd name="T81" fmla="*/ 221 h 1447"/>
                  <a:gd name="T82" fmla="*/ 165 w 477"/>
                  <a:gd name="T83" fmla="*/ 195 h 1447"/>
                  <a:gd name="T84" fmla="*/ 180 w 477"/>
                  <a:gd name="T85" fmla="*/ 220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7" h="1447">
                    <a:moveTo>
                      <a:pt x="416" y="1384"/>
                    </a:moveTo>
                    <a:cubicBezTo>
                      <a:pt x="406" y="1365"/>
                      <a:pt x="406" y="1365"/>
                      <a:pt x="406" y="1365"/>
                    </a:cubicBezTo>
                    <a:cubicBezTo>
                      <a:pt x="406" y="1365"/>
                      <a:pt x="408" y="1330"/>
                      <a:pt x="409" y="1327"/>
                    </a:cubicBezTo>
                    <a:cubicBezTo>
                      <a:pt x="411" y="1325"/>
                      <a:pt x="420" y="1292"/>
                      <a:pt x="423" y="1275"/>
                    </a:cubicBezTo>
                    <a:cubicBezTo>
                      <a:pt x="426" y="1258"/>
                      <a:pt x="406" y="1201"/>
                      <a:pt x="407" y="1194"/>
                    </a:cubicBezTo>
                    <a:cubicBezTo>
                      <a:pt x="408" y="1186"/>
                      <a:pt x="405" y="1166"/>
                      <a:pt x="402" y="1151"/>
                    </a:cubicBezTo>
                    <a:cubicBezTo>
                      <a:pt x="398" y="1137"/>
                      <a:pt x="395" y="1061"/>
                      <a:pt x="395" y="1043"/>
                    </a:cubicBezTo>
                    <a:cubicBezTo>
                      <a:pt x="395" y="1025"/>
                      <a:pt x="389" y="951"/>
                      <a:pt x="389" y="938"/>
                    </a:cubicBezTo>
                    <a:cubicBezTo>
                      <a:pt x="389" y="925"/>
                      <a:pt x="399" y="855"/>
                      <a:pt x="400" y="846"/>
                    </a:cubicBezTo>
                    <a:cubicBezTo>
                      <a:pt x="401" y="836"/>
                      <a:pt x="396" y="756"/>
                      <a:pt x="396" y="756"/>
                    </a:cubicBezTo>
                    <a:cubicBezTo>
                      <a:pt x="401" y="754"/>
                      <a:pt x="401" y="754"/>
                      <a:pt x="401" y="754"/>
                    </a:cubicBezTo>
                    <a:cubicBezTo>
                      <a:pt x="401" y="754"/>
                      <a:pt x="399" y="742"/>
                      <a:pt x="397" y="718"/>
                    </a:cubicBezTo>
                    <a:cubicBezTo>
                      <a:pt x="395" y="695"/>
                      <a:pt x="383" y="607"/>
                      <a:pt x="383" y="585"/>
                    </a:cubicBezTo>
                    <a:cubicBezTo>
                      <a:pt x="383" y="562"/>
                      <a:pt x="384" y="471"/>
                      <a:pt x="384" y="471"/>
                    </a:cubicBezTo>
                    <a:cubicBezTo>
                      <a:pt x="390" y="483"/>
                      <a:pt x="390" y="483"/>
                      <a:pt x="390" y="483"/>
                    </a:cubicBezTo>
                    <a:cubicBezTo>
                      <a:pt x="390" y="483"/>
                      <a:pt x="394" y="510"/>
                      <a:pt x="396" y="518"/>
                    </a:cubicBezTo>
                    <a:cubicBezTo>
                      <a:pt x="398" y="527"/>
                      <a:pt x="424" y="589"/>
                      <a:pt x="428" y="623"/>
                    </a:cubicBezTo>
                    <a:cubicBezTo>
                      <a:pt x="433" y="657"/>
                      <a:pt x="418" y="675"/>
                      <a:pt x="412" y="685"/>
                    </a:cubicBezTo>
                    <a:cubicBezTo>
                      <a:pt x="407" y="694"/>
                      <a:pt x="406" y="730"/>
                      <a:pt x="406" y="730"/>
                    </a:cubicBezTo>
                    <a:cubicBezTo>
                      <a:pt x="406" y="730"/>
                      <a:pt x="406" y="755"/>
                      <a:pt x="406" y="758"/>
                    </a:cubicBezTo>
                    <a:cubicBezTo>
                      <a:pt x="406" y="760"/>
                      <a:pt x="409" y="763"/>
                      <a:pt x="413" y="766"/>
                    </a:cubicBezTo>
                    <a:cubicBezTo>
                      <a:pt x="418" y="768"/>
                      <a:pt x="436" y="768"/>
                      <a:pt x="445" y="764"/>
                    </a:cubicBezTo>
                    <a:cubicBezTo>
                      <a:pt x="454" y="759"/>
                      <a:pt x="462" y="740"/>
                      <a:pt x="467" y="734"/>
                    </a:cubicBezTo>
                    <a:cubicBezTo>
                      <a:pt x="472" y="729"/>
                      <a:pt x="472" y="720"/>
                      <a:pt x="470" y="712"/>
                    </a:cubicBezTo>
                    <a:cubicBezTo>
                      <a:pt x="468" y="704"/>
                      <a:pt x="466" y="671"/>
                      <a:pt x="468" y="657"/>
                    </a:cubicBezTo>
                    <a:cubicBezTo>
                      <a:pt x="470" y="642"/>
                      <a:pt x="463" y="576"/>
                      <a:pt x="463" y="543"/>
                    </a:cubicBezTo>
                    <a:cubicBezTo>
                      <a:pt x="462" y="511"/>
                      <a:pt x="455" y="452"/>
                      <a:pt x="455" y="452"/>
                    </a:cubicBezTo>
                    <a:cubicBezTo>
                      <a:pt x="477" y="447"/>
                      <a:pt x="477" y="447"/>
                      <a:pt x="477" y="447"/>
                    </a:cubicBezTo>
                    <a:cubicBezTo>
                      <a:pt x="477" y="447"/>
                      <a:pt x="456" y="373"/>
                      <a:pt x="430" y="312"/>
                    </a:cubicBezTo>
                    <a:cubicBezTo>
                      <a:pt x="404" y="251"/>
                      <a:pt x="381" y="238"/>
                      <a:pt x="370" y="232"/>
                    </a:cubicBezTo>
                    <a:cubicBezTo>
                      <a:pt x="360" y="227"/>
                      <a:pt x="327" y="220"/>
                      <a:pt x="327" y="220"/>
                    </a:cubicBezTo>
                    <a:cubicBezTo>
                      <a:pt x="327" y="220"/>
                      <a:pt x="329" y="208"/>
                      <a:pt x="328" y="207"/>
                    </a:cubicBezTo>
                    <a:cubicBezTo>
                      <a:pt x="327" y="206"/>
                      <a:pt x="304" y="204"/>
                      <a:pt x="307" y="200"/>
                    </a:cubicBezTo>
                    <a:cubicBezTo>
                      <a:pt x="311" y="195"/>
                      <a:pt x="317" y="168"/>
                      <a:pt x="317" y="162"/>
                    </a:cubicBezTo>
                    <a:cubicBezTo>
                      <a:pt x="318" y="155"/>
                      <a:pt x="325" y="122"/>
                      <a:pt x="325" y="122"/>
                    </a:cubicBezTo>
                    <a:cubicBezTo>
                      <a:pt x="325" y="122"/>
                      <a:pt x="329" y="115"/>
                      <a:pt x="330" y="108"/>
                    </a:cubicBezTo>
                    <a:cubicBezTo>
                      <a:pt x="331" y="101"/>
                      <a:pt x="330" y="76"/>
                      <a:pt x="330" y="76"/>
                    </a:cubicBezTo>
                    <a:cubicBezTo>
                      <a:pt x="338" y="73"/>
                      <a:pt x="338" y="73"/>
                      <a:pt x="338" y="73"/>
                    </a:cubicBezTo>
                    <a:cubicBezTo>
                      <a:pt x="329" y="59"/>
                      <a:pt x="329" y="59"/>
                      <a:pt x="329" y="59"/>
                    </a:cubicBezTo>
                    <a:cubicBezTo>
                      <a:pt x="329" y="59"/>
                      <a:pt x="334" y="62"/>
                      <a:pt x="334" y="61"/>
                    </a:cubicBezTo>
                    <a:cubicBezTo>
                      <a:pt x="334" y="59"/>
                      <a:pt x="325" y="47"/>
                      <a:pt x="325" y="47"/>
                    </a:cubicBezTo>
                    <a:cubicBezTo>
                      <a:pt x="330" y="45"/>
                      <a:pt x="330" y="45"/>
                      <a:pt x="330" y="45"/>
                    </a:cubicBezTo>
                    <a:cubicBezTo>
                      <a:pt x="324" y="41"/>
                      <a:pt x="324" y="41"/>
                      <a:pt x="324" y="41"/>
                    </a:cubicBezTo>
                    <a:cubicBezTo>
                      <a:pt x="324" y="41"/>
                      <a:pt x="319" y="32"/>
                      <a:pt x="317" y="30"/>
                    </a:cubicBezTo>
                    <a:cubicBezTo>
                      <a:pt x="315" y="29"/>
                      <a:pt x="303" y="18"/>
                      <a:pt x="299" y="15"/>
                    </a:cubicBezTo>
                    <a:cubicBezTo>
                      <a:pt x="296" y="11"/>
                      <a:pt x="277" y="5"/>
                      <a:pt x="273" y="4"/>
                    </a:cubicBezTo>
                    <a:cubicBezTo>
                      <a:pt x="270" y="4"/>
                      <a:pt x="258" y="2"/>
                      <a:pt x="255" y="3"/>
                    </a:cubicBezTo>
                    <a:cubicBezTo>
                      <a:pt x="252" y="5"/>
                      <a:pt x="242" y="1"/>
                      <a:pt x="238" y="1"/>
                    </a:cubicBezTo>
                    <a:cubicBezTo>
                      <a:pt x="234" y="0"/>
                      <a:pt x="225" y="7"/>
                      <a:pt x="220" y="7"/>
                    </a:cubicBezTo>
                    <a:cubicBezTo>
                      <a:pt x="214" y="8"/>
                      <a:pt x="216" y="9"/>
                      <a:pt x="206" y="15"/>
                    </a:cubicBezTo>
                    <a:cubicBezTo>
                      <a:pt x="196" y="21"/>
                      <a:pt x="197" y="23"/>
                      <a:pt x="189" y="28"/>
                    </a:cubicBezTo>
                    <a:cubicBezTo>
                      <a:pt x="182" y="32"/>
                      <a:pt x="184" y="28"/>
                      <a:pt x="184" y="33"/>
                    </a:cubicBezTo>
                    <a:cubicBezTo>
                      <a:pt x="184" y="37"/>
                      <a:pt x="180" y="41"/>
                      <a:pt x="179" y="42"/>
                    </a:cubicBezTo>
                    <a:cubicBezTo>
                      <a:pt x="178" y="43"/>
                      <a:pt x="176" y="47"/>
                      <a:pt x="178" y="49"/>
                    </a:cubicBezTo>
                    <a:cubicBezTo>
                      <a:pt x="180" y="52"/>
                      <a:pt x="178" y="54"/>
                      <a:pt x="178" y="58"/>
                    </a:cubicBezTo>
                    <a:cubicBezTo>
                      <a:pt x="178" y="61"/>
                      <a:pt x="177" y="63"/>
                      <a:pt x="174" y="67"/>
                    </a:cubicBezTo>
                    <a:cubicBezTo>
                      <a:pt x="171" y="72"/>
                      <a:pt x="173" y="77"/>
                      <a:pt x="174" y="80"/>
                    </a:cubicBezTo>
                    <a:cubicBezTo>
                      <a:pt x="176" y="83"/>
                      <a:pt x="178" y="86"/>
                      <a:pt x="177" y="88"/>
                    </a:cubicBezTo>
                    <a:cubicBezTo>
                      <a:pt x="177" y="91"/>
                      <a:pt x="176" y="97"/>
                      <a:pt x="176" y="97"/>
                    </a:cubicBezTo>
                    <a:cubicBezTo>
                      <a:pt x="176" y="97"/>
                      <a:pt x="177" y="100"/>
                      <a:pt x="176" y="102"/>
                    </a:cubicBezTo>
                    <a:cubicBezTo>
                      <a:pt x="175" y="104"/>
                      <a:pt x="173" y="111"/>
                      <a:pt x="173" y="111"/>
                    </a:cubicBezTo>
                    <a:cubicBezTo>
                      <a:pt x="176" y="110"/>
                      <a:pt x="176" y="110"/>
                      <a:pt x="176" y="110"/>
                    </a:cubicBezTo>
                    <a:cubicBezTo>
                      <a:pt x="176" y="110"/>
                      <a:pt x="175" y="113"/>
                      <a:pt x="175" y="117"/>
                    </a:cubicBezTo>
                    <a:cubicBezTo>
                      <a:pt x="175" y="121"/>
                      <a:pt x="176" y="124"/>
                      <a:pt x="176" y="124"/>
                    </a:cubicBezTo>
                    <a:cubicBezTo>
                      <a:pt x="176" y="124"/>
                      <a:pt x="136" y="118"/>
                      <a:pt x="106" y="120"/>
                    </a:cubicBezTo>
                    <a:cubicBezTo>
                      <a:pt x="75" y="122"/>
                      <a:pt x="34" y="131"/>
                      <a:pt x="18" y="146"/>
                    </a:cubicBezTo>
                    <a:cubicBezTo>
                      <a:pt x="2" y="160"/>
                      <a:pt x="0" y="180"/>
                      <a:pt x="4" y="188"/>
                    </a:cubicBezTo>
                    <a:cubicBezTo>
                      <a:pt x="8" y="195"/>
                      <a:pt x="17" y="219"/>
                      <a:pt x="17" y="219"/>
                    </a:cubicBezTo>
                    <a:cubicBezTo>
                      <a:pt x="10" y="223"/>
                      <a:pt x="10" y="223"/>
                      <a:pt x="10" y="223"/>
                    </a:cubicBezTo>
                    <a:cubicBezTo>
                      <a:pt x="10" y="223"/>
                      <a:pt x="15" y="274"/>
                      <a:pt x="20" y="287"/>
                    </a:cubicBezTo>
                    <a:cubicBezTo>
                      <a:pt x="26" y="301"/>
                      <a:pt x="58" y="324"/>
                      <a:pt x="58" y="324"/>
                    </a:cubicBezTo>
                    <a:cubicBezTo>
                      <a:pt x="58" y="324"/>
                      <a:pt x="83" y="345"/>
                      <a:pt x="89" y="359"/>
                    </a:cubicBezTo>
                    <a:cubicBezTo>
                      <a:pt x="95" y="374"/>
                      <a:pt x="104" y="395"/>
                      <a:pt x="105" y="403"/>
                    </a:cubicBezTo>
                    <a:cubicBezTo>
                      <a:pt x="106" y="411"/>
                      <a:pt x="100" y="428"/>
                      <a:pt x="100" y="428"/>
                    </a:cubicBezTo>
                    <a:cubicBezTo>
                      <a:pt x="69" y="566"/>
                      <a:pt x="69" y="566"/>
                      <a:pt x="69" y="566"/>
                    </a:cubicBezTo>
                    <a:cubicBezTo>
                      <a:pt x="69" y="566"/>
                      <a:pt x="31" y="632"/>
                      <a:pt x="34" y="641"/>
                    </a:cubicBezTo>
                    <a:cubicBezTo>
                      <a:pt x="37" y="651"/>
                      <a:pt x="72" y="696"/>
                      <a:pt x="72" y="696"/>
                    </a:cubicBezTo>
                    <a:cubicBezTo>
                      <a:pt x="68" y="771"/>
                      <a:pt x="68" y="771"/>
                      <a:pt x="68" y="771"/>
                    </a:cubicBezTo>
                    <a:cubicBezTo>
                      <a:pt x="68" y="771"/>
                      <a:pt x="75" y="926"/>
                      <a:pt x="75" y="947"/>
                    </a:cubicBezTo>
                    <a:cubicBezTo>
                      <a:pt x="75" y="967"/>
                      <a:pt x="67" y="1068"/>
                      <a:pt x="65" y="1084"/>
                    </a:cubicBezTo>
                    <a:cubicBezTo>
                      <a:pt x="63" y="1100"/>
                      <a:pt x="59" y="1116"/>
                      <a:pt x="58" y="1137"/>
                    </a:cubicBezTo>
                    <a:cubicBezTo>
                      <a:pt x="57" y="1158"/>
                      <a:pt x="48" y="1218"/>
                      <a:pt x="47" y="1227"/>
                    </a:cubicBezTo>
                    <a:cubicBezTo>
                      <a:pt x="45" y="1237"/>
                      <a:pt x="54" y="1261"/>
                      <a:pt x="65" y="1276"/>
                    </a:cubicBezTo>
                    <a:cubicBezTo>
                      <a:pt x="75" y="1291"/>
                      <a:pt x="80" y="1292"/>
                      <a:pt x="84" y="1307"/>
                    </a:cubicBezTo>
                    <a:cubicBezTo>
                      <a:pt x="87" y="1321"/>
                      <a:pt x="91" y="1332"/>
                      <a:pt x="91" y="1332"/>
                    </a:cubicBezTo>
                    <a:cubicBezTo>
                      <a:pt x="91" y="1332"/>
                      <a:pt x="79" y="1350"/>
                      <a:pt x="78" y="1366"/>
                    </a:cubicBezTo>
                    <a:cubicBezTo>
                      <a:pt x="77" y="1383"/>
                      <a:pt x="90" y="1389"/>
                      <a:pt x="100" y="1390"/>
                    </a:cubicBezTo>
                    <a:cubicBezTo>
                      <a:pt x="110" y="1391"/>
                      <a:pt x="149" y="1401"/>
                      <a:pt x="161" y="1393"/>
                    </a:cubicBezTo>
                    <a:cubicBezTo>
                      <a:pt x="173" y="1386"/>
                      <a:pt x="170" y="1346"/>
                      <a:pt x="170" y="1346"/>
                    </a:cubicBezTo>
                    <a:cubicBezTo>
                      <a:pt x="170" y="1346"/>
                      <a:pt x="177" y="1338"/>
                      <a:pt x="178" y="1337"/>
                    </a:cubicBezTo>
                    <a:cubicBezTo>
                      <a:pt x="179" y="1335"/>
                      <a:pt x="189" y="1304"/>
                      <a:pt x="189" y="1298"/>
                    </a:cubicBezTo>
                    <a:cubicBezTo>
                      <a:pt x="190" y="1292"/>
                      <a:pt x="184" y="1263"/>
                      <a:pt x="181" y="1247"/>
                    </a:cubicBezTo>
                    <a:cubicBezTo>
                      <a:pt x="179" y="1230"/>
                      <a:pt x="177" y="1188"/>
                      <a:pt x="178" y="1179"/>
                    </a:cubicBezTo>
                    <a:cubicBezTo>
                      <a:pt x="178" y="1169"/>
                      <a:pt x="182" y="1150"/>
                      <a:pt x="183" y="1144"/>
                    </a:cubicBezTo>
                    <a:cubicBezTo>
                      <a:pt x="184" y="1137"/>
                      <a:pt x="177" y="1125"/>
                      <a:pt x="178" y="1108"/>
                    </a:cubicBezTo>
                    <a:cubicBezTo>
                      <a:pt x="178" y="1092"/>
                      <a:pt x="184" y="1042"/>
                      <a:pt x="185" y="1036"/>
                    </a:cubicBezTo>
                    <a:cubicBezTo>
                      <a:pt x="185" y="1029"/>
                      <a:pt x="187" y="987"/>
                      <a:pt x="193" y="976"/>
                    </a:cubicBezTo>
                    <a:cubicBezTo>
                      <a:pt x="200" y="965"/>
                      <a:pt x="213" y="918"/>
                      <a:pt x="224" y="900"/>
                    </a:cubicBezTo>
                    <a:cubicBezTo>
                      <a:pt x="235" y="881"/>
                      <a:pt x="246" y="851"/>
                      <a:pt x="246" y="851"/>
                    </a:cubicBezTo>
                    <a:cubicBezTo>
                      <a:pt x="244" y="867"/>
                      <a:pt x="244" y="867"/>
                      <a:pt x="244" y="867"/>
                    </a:cubicBezTo>
                    <a:cubicBezTo>
                      <a:pt x="244" y="867"/>
                      <a:pt x="258" y="949"/>
                      <a:pt x="258" y="962"/>
                    </a:cubicBezTo>
                    <a:cubicBezTo>
                      <a:pt x="259" y="974"/>
                      <a:pt x="256" y="1070"/>
                      <a:pt x="258" y="1077"/>
                    </a:cubicBezTo>
                    <a:cubicBezTo>
                      <a:pt x="259" y="1083"/>
                      <a:pt x="264" y="1117"/>
                      <a:pt x="261" y="1132"/>
                    </a:cubicBezTo>
                    <a:cubicBezTo>
                      <a:pt x="257" y="1147"/>
                      <a:pt x="270" y="1211"/>
                      <a:pt x="274" y="1230"/>
                    </a:cubicBezTo>
                    <a:cubicBezTo>
                      <a:pt x="278" y="1249"/>
                      <a:pt x="294" y="1309"/>
                      <a:pt x="298" y="1322"/>
                    </a:cubicBezTo>
                    <a:cubicBezTo>
                      <a:pt x="302" y="1335"/>
                      <a:pt x="307" y="1345"/>
                      <a:pt x="307" y="1362"/>
                    </a:cubicBezTo>
                    <a:cubicBezTo>
                      <a:pt x="307" y="1379"/>
                      <a:pt x="307" y="1384"/>
                      <a:pt x="307" y="1388"/>
                    </a:cubicBezTo>
                    <a:cubicBezTo>
                      <a:pt x="307" y="1391"/>
                      <a:pt x="317" y="1400"/>
                      <a:pt x="323" y="1402"/>
                    </a:cubicBezTo>
                    <a:cubicBezTo>
                      <a:pt x="330" y="1405"/>
                      <a:pt x="337" y="1412"/>
                      <a:pt x="346" y="1423"/>
                    </a:cubicBezTo>
                    <a:cubicBezTo>
                      <a:pt x="356" y="1435"/>
                      <a:pt x="377" y="1440"/>
                      <a:pt x="400" y="1444"/>
                    </a:cubicBezTo>
                    <a:cubicBezTo>
                      <a:pt x="424" y="1447"/>
                      <a:pt x="439" y="1445"/>
                      <a:pt x="444" y="1431"/>
                    </a:cubicBezTo>
                    <a:cubicBezTo>
                      <a:pt x="449" y="1417"/>
                      <a:pt x="416" y="1384"/>
                      <a:pt x="416" y="1384"/>
                    </a:cubicBezTo>
                    <a:close/>
                    <a:moveTo>
                      <a:pt x="180" y="220"/>
                    </a:moveTo>
                    <a:cubicBezTo>
                      <a:pt x="179" y="222"/>
                      <a:pt x="171" y="230"/>
                      <a:pt x="164" y="229"/>
                    </a:cubicBezTo>
                    <a:cubicBezTo>
                      <a:pt x="157" y="229"/>
                      <a:pt x="136" y="227"/>
                      <a:pt x="128" y="223"/>
                    </a:cubicBezTo>
                    <a:cubicBezTo>
                      <a:pt x="119" y="219"/>
                      <a:pt x="101" y="215"/>
                      <a:pt x="101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4" y="205"/>
                      <a:pt x="100" y="199"/>
                      <a:pt x="103" y="196"/>
                    </a:cubicBezTo>
                    <a:cubicBezTo>
                      <a:pt x="106" y="193"/>
                      <a:pt x="112" y="182"/>
                      <a:pt x="120" y="180"/>
                    </a:cubicBezTo>
                    <a:cubicBezTo>
                      <a:pt x="128" y="178"/>
                      <a:pt x="131" y="182"/>
                      <a:pt x="134" y="185"/>
                    </a:cubicBezTo>
                    <a:cubicBezTo>
                      <a:pt x="137" y="188"/>
                      <a:pt x="135" y="201"/>
                      <a:pt x="141" y="204"/>
                    </a:cubicBezTo>
                    <a:cubicBezTo>
                      <a:pt x="148" y="208"/>
                      <a:pt x="152" y="212"/>
                      <a:pt x="152" y="212"/>
                    </a:cubicBezTo>
                    <a:cubicBezTo>
                      <a:pt x="152" y="212"/>
                      <a:pt x="153" y="219"/>
                      <a:pt x="158" y="221"/>
                    </a:cubicBezTo>
                    <a:cubicBezTo>
                      <a:pt x="163" y="224"/>
                      <a:pt x="171" y="218"/>
                      <a:pt x="169" y="212"/>
                    </a:cubicBezTo>
                    <a:cubicBezTo>
                      <a:pt x="167" y="206"/>
                      <a:pt x="164" y="203"/>
                      <a:pt x="164" y="203"/>
                    </a:cubicBezTo>
                    <a:cubicBezTo>
                      <a:pt x="164" y="203"/>
                      <a:pt x="163" y="195"/>
                      <a:pt x="165" y="195"/>
                    </a:cubicBezTo>
                    <a:cubicBezTo>
                      <a:pt x="168" y="195"/>
                      <a:pt x="173" y="199"/>
                      <a:pt x="174" y="201"/>
                    </a:cubicBezTo>
                    <a:cubicBezTo>
                      <a:pt x="176" y="203"/>
                      <a:pt x="178" y="207"/>
                      <a:pt x="179" y="209"/>
                    </a:cubicBezTo>
                    <a:cubicBezTo>
                      <a:pt x="180" y="210"/>
                      <a:pt x="180" y="218"/>
                      <a:pt x="180" y="22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8"/>
              <p:cNvSpPr>
                <a:spLocks noEditPoints="1"/>
              </p:cNvSpPr>
              <p:nvPr/>
            </p:nvSpPr>
            <p:spPr bwMode="auto">
              <a:xfrm>
                <a:off x="1615194" y="1777715"/>
                <a:ext cx="256030" cy="681545"/>
              </a:xfrm>
              <a:custGeom>
                <a:avLst/>
                <a:gdLst>
                  <a:gd name="T0" fmla="*/ 73 w 525"/>
                  <a:gd name="T1" fmla="*/ 581 h 1398"/>
                  <a:gd name="T2" fmla="*/ 107 w 525"/>
                  <a:gd name="T3" fmla="*/ 612 h 1398"/>
                  <a:gd name="T4" fmla="*/ 136 w 525"/>
                  <a:gd name="T5" fmla="*/ 625 h 1398"/>
                  <a:gd name="T6" fmla="*/ 156 w 525"/>
                  <a:gd name="T7" fmla="*/ 693 h 1398"/>
                  <a:gd name="T8" fmla="*/ 161 w 525"/>
                  <a:gd name="T9" fmla="*/ 815 h 1398"/>
                  <a:gd name="T10" fmla="*/ 186 w 525"/>
                  <a:gd name="T11" fmla="*/ 875 h 1398"/>
                  <a:gd name="T12" fmla="*/ 182 w 525"/>
                  <a:gd name="T13" fmla="*/ 1028 h 1398"/>
                  <a:gd name="T14" fmla="*/ 215 w 525"/>
                  <a:gd name="T15" fmla="*/ 1202 h 1398"/>
                  <a:gd name="T16" fmla="*/ 228 w 525"/>
                  <a:gd name="T17" fmla="*/ 1286 h 1398"/>
                  <a:gd name="T18" fmla="*/ 227 w 525"/>
                  <a:gd name="T19" fmla="*/ 1331 h 1398"/>
                  <a:gd name="T20" fmla="*/ 235 w 525"/>
                  <a:gd name="T21" fmla="*/ 1370 h 1398"/>
                  <a:gd name="T22" fmla="*/ 255 w 525"/>
                  <a:gd name="T23" fmla="*/ 1383 h 1398"/>
                  <a:gd name="T24" fmla="*/ 337 w 525"/>
                  <a:gd name="T25" fmla="*/ 1394 h 1398"/>
                  <a:gd name="T26" fmla="*/ 342 w 525"/>
                  <a:gd name="T27" fmla="*/ 1384 h 1398"/>
                  <a:gd name="T28" fmla="*/ 392 w 525"/>
                  <a:gd name="T29" fmla="*/ 1363 h 1398"/>
                  <a:gd name="T30" fmla="*/ 338 w 525"/>
                  <a:gd name="T31" fmla="*/ 1296 h 1398"/>
                  <a:gd name="T32" fmla="*/ 363 w 525"/>
                  <a:gd name="T33" fmla="*/ 1079 h 1398"/>
                  <a:gd name="T34" fmla="*/ 373 w 525"/>
                  <a:gd name="T35" fmla="*/ 931 h 1398"/>
                  <a:gd name="T36" fmla="*/ 429 w 525"/>
                  <a:gd name="T37" fmla="*/ 796 h 1398"/>
                  <a:gd name="T38" fmla="*/ 428 w 525"/>
                  <a:gd name="T39" fmla="*/ 698 h 1398"/>
                  <a:gd name="T40" fmla="*/ 439 w 525"/>
                  <a:gd name="T41" fmla="*/ 638 h 1398"/>
                  <a:gd name="T42" fmla="*/ 483 w 525"/>
                  <a:gd name="T43" fmla="*/ 617 h 1398"/>
                  <a:gd name="T44" fmla="*/ 506 w 525"/>
                  <a:gd name="T45" fmla="*/ 577 h 1398"/>
                  <a:gd name="T46" fmla="*/ 518 w 525"/>
                  <a:gd name="T47" fmla="*/ 544 h 1398"/>
                  <a:gd name="T48" fmla="*/ 507 w 525"/>
                  <a:gd name="T49" fmla="*/ 465 h 1398"/>
                  <a:gd name="T50" fmla="*/ 505 w 525"/>
                  <a:gd name="T51" fmla="*/ 436 h 1398"/>
                  <a:gd name="T52" fmla="*/ 487 w 525"/>
                  <a:gd name="T53" fmla="*/ 406 h 1398"/>
                  <a:gd name="T54" fmla="*/ 460 w 525"/>
                  <a:gd name="T55" fmla="*/ 334 h 1398"/>
                  <a:gd name="T56" fmla="*/ 403 w 525"/>
                  <a:gd name="T57" fmla="*/ 233 h 1398"/>
                  <a:gd name="T58" fmla="*/ 353 w 525"/>
                  <a:gd name="T59" fmla="*/ 213 h 1398"/>
                  <a:gd name="T60" fmla="*/ 375 w 525"/>
                  <a:gd name="T61" fmla="*/ 156 h 1398"/>
                  <a:gd name="T62" fmla="*/ 291 w 525"/>
                  <a:gd name="T63" fmla="*/ 0 h 1398"/>
                  <a:gd name="T64" fmla="*/ 232 w 525"/>
                  <a:gd name="T65" fmla="*/ 26 h 1398"/>
                  <a:gd name="T66" fmla="*/ 197 w 525"/>
                  <a:gd name="T67" fmla="*/ 145 h 1398"/>
                  <a:gd name="T68" fmla="*/ 198 w 525"/>
                  <a:gd name="T69" fmla="*/ 206 h 1398"/>
                  <a:gd name="T70" fmla="*/ 172 w 525"/>
                  <a:gd name="T71" fmla="*/ 220 h 1398"/>
                  <a:gd name="T72" fmla="*/ 96 w 525"/>
                  <a:gd name="T73" fmla="*/ 290 h 1398"/>
                  <a:gd name="T74" fmla="*/ 37 w 525"/>
                  <a:gd name="T75" fmla="*/ 382 h 1398"/>
                  <a:gd name="T76" fmla="*/ 14 w 525"/>
                  <a:gd name="T77" fmla="*/ 474 h 1398"/>
                  <a:gd name="T78" fmla="*/ 432 w 525"/>
                  <a:gd name="T79" fmla="*/ 446 h 1398"/>
                  <a:gd name="T80" fmla="*/ 441 w 525"/>
                  <a:gd name="T81" fmla="*/ 478 h 1398"/>
                  <a:gd name="T82" fmla="*/ 457 w 525"/>
                  <a:gd name="T83" fmla="*/ 519 h 1398"/>
                  <a:gd name="T84" fmla="*/ 461 w 525"/>
                  <a:gd name="T85" fmla="*/ 556 h 1398"/>
                  <a:gd name="T86" fmla="*/ 426 w 525"/>
                  <a:gd name="T87" fmla="*/ 579 h 1398"/>
                  <a:gd name="T88" fmla="*/ 421 w 525"/>
                  <a:gd name="T89" fmla="*/ 538 h 1398"/>
                  <a:gd name="T90" fmla="*/ 412 w 525"/>
                  <a:gd name="T91" fmla="*/ 400 h 1398"/>
                  <a:gd name="T92" fmla="*/ 271 w 525"/>
                  <a:gd name="T93" fmla="*/ 1009 h 1398"/>
                  <a:gd name="T94" fmla="*/ 283 w 525"/>
                  <a:gd name="T95" fmla="*/ 1004 h 1398"/>
                  <a:gd name="T96" fmla="*/ 278 w 525"/>
                  <a:gd name="T97" fmla="*/ 1106 h 1398"/>
                  <a:gd name="T98" fmla="*/ 280 w 525"/>
                  <a:gd name="T99" fmla="*/ 1221 h 1398"/>
                  <a:gd name="T100" fmla="*/ 276 w 525"/>
                  <a:gd name="T101" fmla="*/ 1244 h 1398"/>
                  <a:gd name="T102" fmla="*/ 272 w 525"/>
                  <a:gd name="T103" fmla="*/ 1072 h 1398"/>
                  <a:gd name="T104" fmla="*/ 98 w 525"/>
                  <a:gd name="T105" fmla="*/ 417 h 1398"/>
                  <a:gd name="T106" fmla="*/ 154 w 525"/>
                  <a:gd name="T107" fmla="*/ 378 h 1398"/>
                  <a:gd name="T108" fmla="*/ 175 w 525"/>
                  <a:gd name="T109" fmla="*/ 429 h 1398"/>
                  <a:gd name="T110" fmla="*/ 167 w 525"/>
                  <a:gd name="T111" fmla="*/ 514 h 1398"/>
                  <a:gd name="T112" fmla="*/ 156 w 525"/>
                  <a:gd name="T113" fmla="*/ 560 h 1398"/>
                  <a:gd name="T114" fmla="*/ 118 w 525"/>
                  <a:gd name="T115" fmla="*/ 524 h 1398"/>
                  <a:gd name="T116" fmla="*/ 82 w 525"/>
                  <a:gd name="T117" fmla="*/ 476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5" h="1398">
                    <a:moveTo>
                      <a:pt x="14" y="474"/>
                    </a:moveTo>
                    <a:cubicBezTo>
                      <a:pt x="29" y="503"/>
                      <a:pt x="62" y="561"/>
                      <a:pt x="73" y="581"/>
                    </a:cubicBezTo>
                    <a:cubicBezTo>
                      <a:pt x="84" y="600"/>
                      <a:pt x="88" y="603"/>
                      <a:pt x="93" y="607"/>
                    </a:cubicBezTo>
                    <a:cubicBezTo>
                      <a:pt x="99" y="611"/>
                      <a:pt x="102" y="612"/>
                      <a:pt x="107" y="612"/>
                    </a:cubicBezTo>
                    <a:cubicBezTo>
                      <a:pt x="111" y="612"/>
                      <a:pt x="117" y="609"/>
                      <a:pt x="117" y="609"/>
                    </a:cubicBezTo>
                    <a:cubicBezTo>
                      <a:pt x="117" y="609"/>
                      <a:pt x="129" y="621"/>
                      <a:pt x="136" y="625"/>
                    </a:cubicBezTo>
                    <a:cubicBezTo>
                      <a:pt x="144" y="629"/>
                      <a:pt x="162" y="642"/>
                      <a:pt x="162" y="642"/>
                    </a:cubicBezTo>
                    <a:cubicBezTo>
                      <a:pt x="162" y="642"/>
                      <a:pt x="155" y="652"/>
                      <a:pt x="156" y="693"/>
                    </a:cubicBezTo>
                    <a:cubicBezTo>
                      <a:pt x="157" y="735"/>
                      <a:pt x="161" y="793"/>
                      <a:pt x="161" y="799"/>
                    </a:cubicBezTo>
                    <a:cubicBezTo>
                      <a:pt x="161" y="805"/>
                      <a:pt x="161" y="815"/>
                      <a:pt x="161" y="815"/>
                    </a:cubicBezTo>
                    <a:cubicBezTo>
                      <a:pt x="175" y="813"/>
                      <a:pt x="175" y="813"/>
                      <a:pt x="175" y="813"/>
                    </a:cubicBezTo>
                    <a:cubicBezTo>
                      <a:pt x="175" y="813"/>
                      <a:pt x="184" y="863"/>
                      <a:pt x="186" y="875"/>
                    </a:cubicBezTo>
                    <a:cubicBezTo>
                      <a:pt x="188" y="887"/>
                      <a:pt x="191" y="936"/>
                      <a:pt x="190" y="959"/>
                    </a:cubicBezTo>
                    <a:cubicBezTo>
                      <a:pt x="188" y="981"/>
                      <a:pt x="184" y="1005"/>
                      <a:pt x="182" y="1028"/>
                    </a:cubicBezTo>
                    <a:cubicBezTo>
                      <a:pt x="180" y="1051"/>
                      <a:pt x="183" y="1093"/>
                      <a:pt x="188" y="1114"/>
                    </a:cubicBezTo>
                    <a:cubicBezTo>
                      <a:pt x="193" y="1134"/>
                      <a:pt x="208" y="1182"/>
                      <a:pt x="215" y="1202"/>
                    </a:cubicBezTo>
                    <a:cubicBezTo>
                      <a:pt x="222" y="1223"/>
                      <a:pt x="228" y="1241"/>
                      <a:pt x="229" y="1258"/>
                    </a:cubicBezTo>
                    <a:cubicBezTo>
                      <a:pt x="230" y="1275"/>
                      <a:pt x="232" y="1278"/>
                      <a:pt x="228" y="1286"/>
                    </a:cubicBezTo>
                    <a:cubicBezTo>
                      <a:pt x="225" y="1294"/>
                      <a:pt x="216" y="1306"/>
                      <a:pt x="221" y="1318"/>
                    </a:cubicBezTo>
                    <a:cubicBezTo>
                      <a:pt x="225" y="1330"/>
                      <a:pt x="227" y="1331"/>
                      <a:pt x="227" y="1331"/>
                    </a:cubicBezTo>
                    <a:cubicBezTo>
                      <a:pt x="230" y="1335"/>
                      <a:pt x="230" y="1335"/>
                      <a:pt x="230" y="1335"/>
                    </a:cubicBezTo>
                    <a:cubicBezTo>
                      <a:pt x="235" y="1370"/>
                      <a:pt x="235" y="1370"/>
                      <a:pt x="235" y="1370"/>
                    </a:cubicBezTo>
                    <a:cubicBezTo>
                      <a:pt x="248" y="1370"/>
                      <a:pt x="248" y="1370"/>
                      <a:pt x="248" y="1370"/>
                    </a:cubicBezTo>
                    <a:cubicBezTo>
                      <a:pt x="248" y="1370"/>
                      <a:pt x="249" y="1379"/>
                      <a:pt x="255" y="1383"/>
                    </a:cubicBezTo>
                    <a:cubicBezTo>
                      <a:pt x="260" y="1388"/>
                      <a:pt x="305" y="1397"/>
                      <a:pt x="314" y="1397"/>
                    </a:cubicBezTo>
                    <a:cubicBezTo>
                      <a:pt x="322" y="1398"/>
                      <a:pt x="335" y="1395"/>
                      <a:pt x="337" y="1394"/>
                    </a:cubicBezTo>
                    <a:cubicBezTo>
                      <a:pt x="339" y="1392"/>
                      <a:pt x="341" y="1388"/>
                      <a:pt x="341" y="1387"/>
                    </a:cubicBezTo>
                    <a:cubicBezTo>
                      <a:pt x="342" y="1385"/>
                      <a:pt x="342" y="1384"/>
                      <a:pt x="342" y="1384"/>
                    </a:cubicBezTo>
                    <a:cubicBezTo>
                      <a:pt x="342" y="1384"/>
                      <a:pt x="370" y="1385"/>
                      <a:pt x="380" y="1383"/>
                    </a:cubicBezTo>
                    <a:cubicBezTo>
                      <a:pt x="391" y="1380"/>
                      <a:pt x="402" y="1372"/>
                      <a:pt x="392" y="1363"/>
                    </a:cubicBezTo>
                    <a:cubicBezTo>
                      <a:pt x="382" y="1353"/>
                      <a:pt x="370" y="1350"/>
                      <a:pt x="366" y="1345"/>
                    </a:cubicBezTo>
                    <a:cubicBezTo>
                      <a:pt x="362" y="1339"/>
                      <a:pt x="343" y="1313"/>
                      <a:pt x="338" y="1296"/>
                    </a:cubicBezTo>
                    <a:cubicBezTo>
                      <a:pt x="332" y="1279"/>
                      <a:pt x="327" y="1237"/>
                      <a:pt x="334" y="1212"/>
                    </a:cubicBezTo>
                    <a:cubicBezTo>
                      <a:pt x="341" y="1187"/>
                      <a:pt x="361" y="1100"/>
                      <a:pt x="363" y="1079"/>
                    </a:cubicBezTo>
                    <a:cubicBezTo>
                      <a:pt x="365" y="1059"/>
                      <a:pt x="364" y="1021"/>
                      <a:pt x="364" y="1006"/>
                    </a:cubicBezTo>
                    <a:cubicBezTo>
                      <a:pt x="364" y="991"/>
                      <a:pt x="366" y="956"/>
                      <a:pt x="373" y="931"/>
                    </a:cubicBezTo>
                    <a:cubicBezTo>
                      <a:pt x="379" y="905"/>
                      <a:pt x="405" y="797"/>
                      <a:pt x="405" y="797"/>
                    </a:cubicBezTo>
                    <a:cubicBezTo>
                      <a:pt x="429" y="796"/>
                      <a:pt x="429" y="796"/>
                      <a:pt x="429" y="796"/>
                    </a:cubicBezTo>
                    <a:cubicBezTo>
                      <a:pt x="429" y="796"/>
                      <a:pt x="426" y="776"/>
                      <a:pt x="426" y="766"/>
                    </a:cubicBezTo>
                    <a:cubicBezTo>
                      <a:pt x="425" y="756"/>
                      <a:pt x="427" y="707"/>
                      <a:pt x="428" y="698"/>
                    </a:cubicBezTo>
                    <a:cubicBezTo>
                      <a:pt x="428" y="689"/>
                      <a:pt x="428" y="639"/>
                      <a:pt x="427" y="634"/>
                    </a:cubicBezTo>
                    <a:cubicBezTo>
                      <a:pt x="426" y="630"/>
                      <a:pt x="435" y="636"/>
                      <a:pt x="439" y="638"/>
                    </a:cubicBezTo>
                    <a:cubicBezTo>
                      <a:pt x="443" y="640"/>
                      <a:pt x="458" y="644"/>
                      <a:pt x="463" y="639"/>
                    </a:cubicBezTo>
                    <a:cubicBezTo>
                      <a:pt x="468" y="634"/>
                      <a:pt x="481" y="619"/>
                      <a:pt x="483" y="617"/>
                    </a:cubicBezTo>
                    <a:cubicBezTo>
                      <a:pt x="484" y="614"/>
                      <a:pt x="501" y="592"/>
                      <a:pt x="503" y="587"/>
                    </a:cubicBezTo>
                    <a:cubicBezTo>
                      <a:pt x="505" y="582"/>
                      <a:pt x="506" y="577"/>
                      <a:pt x="506" y="577"/>
                    </a:cubicBezTo>
                    <a:cubicBezTo>
                      <a:pt x="506" y="577"/>
                      <a:pt x="523" y="569"/>
                      <a:pt x="524" y="562"/>
                    </a:cubicBezTo>
                    <a:cubicBezTo>
                      <a:pt x="525" y="555"/>
                      <a:pt x="521" y="552"/>
                      <a:pt x="518" y="544"/>
                    </a:cubicBezTo>
                    <a:cubicBezTo>
                      <a:pt x="515" y="535"/>
                      <a:pt x="507" y="494"/>
                      <a:pt x="507" y="485"/>
                    </a:cubicBezTo>
                    <a:cubicBezTo>
                      <a:pt x="507" y="476"/>
                      <a:pt x="510" y="472"/>
                      <a:pt x="507" y="465"/>
                    </a:cubicBezTo>
                    <a:cubicBezTo>
                      <a:pt x="505" y="458"/>
                      <a:pt x="502" y="456"/>
                      <a:pt x="503" y="451"/>
                    </a:cubicBezTo>
                    <a:cubicBezTo>
                      <a:pt x="504" y="446"/>
                      <a:pt x="509" y="439"/>
                      <a:pt x="505" y="436"/>
                    </a:cubicBezTo>
                    <a:cubicBezTo>
                      <a:pt x="501" y="433"/>
                      <a:pt x="492" y="419"/>
                      <a:pt x="490" y="418"/>
                    </a:cubicBezTo>
                    <a:cubicBezTo>
                      <a:pt x="488" y="417"/>
                      <a:pt x="494" y="412"/>
                      <a:pt x="487" y="406"/>
                    </a:cubicBezTo>
                    <a:cubicBezTo>
                      <a:pt x="480" y="401"/>
                      <a:pt x="476" y="396"/>
                      <a:pt x="474" y="388"/>
                    </a:cubicBezTo>
                    <a:cubicBezTo>
                      <a:pt x="472" y="380"/>
                      <a:pt x="463" y="347"/>
                      <a:pt x="460" y="334"/>
                    </a:cubicBezTo>
                    <a:cubicBezTo>
                      <a:pt x="457" y="321"/>
                      <a:pt x="441" y="251"/>
                      <a:pt x="431" y="244"/>
                    </a:cubicBezTo>
                    <a:cubicBezTo>
                      <a:pt x="420" y="237"/>
                      <a:pt x="411" y="236"/>
                      <a:pt x="403" y="233"/>
                    </a:cubicBezTo>
                    <a:cubicBezTo>
                      <a:pt x="394" y="230"/>
                      <a:pt x="367" y="220"/>
                      <a:pt x="360" y="217"/>
                    </a:cubicBezTo>
                    <a:cubicBezTo>
                      <a:pt x="353" y="213"/>
                      <a:pt x="353" y="213"/>
                      <a:pt x="353" y="213"/>
                    </a:cubicBezTo>
                    <a:cubicBezTo>
                      <a:pt x="353" y="213"/>
                      <a:pt x="379" y="206"/>
                      <a:pt x="380" y="195"/>
                    </a:cubicBezTo>
                    <a:cubicBezTo>
                      <a:pt x="382" y="183"/>
                      <a:pt x="375" y="171"/>
                      <a:pt x="375" y="156"/>
                    </a:cubicBezTo>
                    <a:cubicBezTo>
                      <a:pt x="375" y="141"/>
                      <a:pt x="371" y="68"/>
                      <a:pt x="352" y="39"/>
                    </a:cubicBezTo>
                    <a:cubicBezTo>
                      <a:pt x="333" y="10"/>
                      <a:pt x="300" y="0"/>
                      <a:pt x="291" y="0"/>
                    </a:cubicBezTo>
                    <a:cubicBezTo>
                      <a:pt x="283" y="0"/>
                      <a:pt x="272" y="5"/>
                      <a:pt x="272" y="5"/>
                    </a:cubicBezTo>
                    <a:cubicBezTo>
                      <a:pt x="272" y="5"/>
                      <a:pt x="240" y="10"/>
                      <a:pt x="232" y="26"/>
                    </a:cubicBezTo>
                    <a:cubicBezTo>
                      <a:pt x="223" y="42"/>
                      <a:pt x="211" y="73"/>
                      <a:pt x="207" y="95"/>
                    </a:cubicBezTo>
                    <a:cubicBezTo>
                      <a:pt x="203" y="117"/>
                      <a:pt x="194" y="131"/>
                      <a:pt x="197" y="145"/>
                    </a:cubicBezTo>
                    <a:cubicBezTo>
                      <a:pt x="199" y="160"/>
                      <a:pt x="199" y="180"/>
                      <a:pt x="198" y="186"/>
                    </a:cubicBezTo>
                    <a:cubicBezTo>
                      <a:pt x="196" y="193"/>
                      <a:pt x="198" y="200"/>
                      <a:pt x="198" y="206"/>
                    </a:cubicBezTo>
                    <a:cubicBezTo>
                      <a:pt x="198" y="211"/>
                      <a:pt x="199" y="212"/>
                      <a:pt x="199" y="212"/>
                    </a:cubicBezTo>
                    <a:cubicBezTo>
                      <a:pt x="199" y="212"/>
                      <a:pt x="181" y="219"/>
                      <a:pt x="172" y="220"/>
                    </a:cubicBezTo>
                    <a:cubicBezTo>
                      <a:pt x="163" y="221"/>
                      <a:pt x="154" y="217"/>
                      <a:pt x="134" y="231"/>
                    </a:cubicBezTo>
                    <a:cubicBezTo>
                      <a:pt x="113" y="245"/>
                      <a:pt x="102" y="272"/>
                      <a:pt x="96" y="290"/>
                    </a:cubicBezTo>
                    <a:cubicBezTo>
                      <a:pt x="90" y="307"/>
                      <a:pt x="87" y="318"/>
                      <a:pt x="76" y="331"/>
                    </a:cubicBezTo>
                    <a:cubicBezTo>
                      <a:pt x="65" y="343"/>
                      <a:pt x="47" y="371"/>
                      <a:pt x="37" y="382"/>
                    </a:cubicBezTo>
                    <a:cubicBezTo>
                      <a:pt x="26" y="393"/>
                      <a:pt x="23" y="407"/>
                      <a:pt x="15" y="417"/>
                    </a:cubicBezTo>
                    <a:cubicBezTo>
                      <a:pt x="6" y="427"/>
                      <a:pt x="0" y="445"/>
                      <a:pt x="14" y="474"/>
                    </a:cubicBezTo>
                    <a:close/>
                    <a:moveTo>
                      <a:pt x="412" y="400"/>
                    </a:moveTo>
                    <a:cubicBezTo>
                      <a:pt x="412" y="400"/>
                      <a:pt x="431" y="443"/>
                      <a:pt x="432" y="446"/>
                    </a:cubicBezTo>
                    <a:cubicBezTo>
                      <a:pt x="434" y="449"/>
                      <a:pt x="435" y="455"/>
                      <a:pt x="439" y="461"/>
                    </a:cubicBezTo>
                    <a:cubicBezTo>
                      <a:pt x="443" y="467"/>
                      <a:pt x="441" y="470"/>
                      <a:pt x="441" y="478"/>
                    </a:cubicBezTo>
                    <a:cubicBezTo>
                      <a:pt x="442" y="488"/>
                      <a:pt x="451" y="502"/>
                      <a:pt x="455" y="509"/>
                    </a:cubicBezTo>
                    <a:cubicBezTo>
                      <a:pt x="459" y="516"/>
                      <a:pt x="457" y="515"/>
                      <a:pt x="457" y="519"/>
                    </a:cubicBezTo>
                    <a:cubicBezTo>
                      <a:pt x="457" y="524"/>
                      <a:pt x="457" y="532"/>
                      <a:pt x="461" y="541"/>
                    </a:cubicBezTo>
                    <a:cubicBezTo>
                      <a:pt x="464" y="549"/>
                      <a:pt x="461" y="556"/>
                      <a:pt x="461" y="556"/>
                    </a:cubicBezTo>
                    <a:cubicBezTo>
                      <a:pt x="461" y="556"/>
                      <a:pt x="452" y="564"/>
                      <a:pt x="448" y="568"/>
                    </a:cubicBezTo>
                    <a:cubicBezTo>
                      <a:pt x="443" y="571"/>
                      <a:pt x="426" y="579"/>
                      <a:pt x="426" y="579"/>
                    </a:cubicBezTo>
                    <a:cubicBezTo>
                      <a:pt x="426" y="579"/>
                      <a:pt x="426" y="579"/>
                      <a:pt x="426" y="576"/>
                    </a:cubicBezTo>
                    <a:cubicBezTo>
                      <a:pt x="427" y="572"/>
                      <a:pt x="425" y="565"/>
                      <a:pt x="421" y="538"/>
                    </a:cubicBezTo>
                    <a:cubicBezTo>
                      <a:pt x="416" y="510"/>
                      <a:pt x="416" y="487"/>
                      <a:pt x="408" y="461"/>
                    </a:cubicBezTo>
                    <a:cubicBezTo>
                      <a:pt x="401" y="435"/>
                      <a:pt x="412" y="400"/>
                      <a:pt x="412" y="400"/>
                    </a:cubicBezTo>
                    <a:close/>
                    <a:moveTo>
                      <a:pt x="272" y="1072"/>
                    </a:moveTo>
                    <a:cubicBezTo>
                      <a:pt x="272" y="1061"/>
                      <a:pt x="269" y="1019"/>
                      <a:pt x="271" y="1009"/>
                    </a:cubicBezTo>
                    <a:cubicBezTo>
                      <a:pt x="272" y="998"/>
                      <a:pt x="279" y="967"/>
                      <a:pt x="279" y="967"/>
                    </a:cubicBezTo>
                    <a:cubicBezTo>
                      <a:pt x="279" y="967"/>
                      <a:pt x="285" y="996"/>
                      <a:pt x="283" y="1004"/>
                    </a:cubicBezTo>
                    <a:cubicBezTo>
                      <a:pt x="281" y="1012"/>
                      <a:pt x="276" y="1038"/>
                      <a:pt x="275" y="1050"/>
                    </a:cubicBezTo>
                    <a:cubicBezTo>
                      <a:pt x="274" y="1061"/>
                      <a:pt x="278" y="1098"/>
                      <a:pt x="278" y="1106"/>
                    </a:cubicBezTo>
                    <a:cubicBezTo>
                      <a:pt x="278" y="1113"/>
                      <a:pt x="281" y="1159"/>
                      <a:pt x="281" y="1171"/>
                    </a:cubicBezTo>
                    <a:cubicBezTo>
                      <a:pt x="281" y="1182"/>
                      <a:pt x="281" y="1210"/>
                      <a:pt x="280" y="1221"/>
                    </a:cubicBezTo>
                    <a:cubicBezTo>
                      <a:pt x="279" y="1231"/>
                      <a:pt x="276" y="1246"/>
                      <a:pt x="276" y="1246"/>
                    </a:cubicBezTo>
                    <a:cubicBezTo>
                      <a:pt x="276" y="1244"/>
                      <a:pt x="276" y="1244"/>
                      <a:pt x="276" y="1244"/>
                    </a:cubicBezTo>
                    <a:cubicBezTo>
                      <a:pt x="276" y="1244"/>
                      <a:pt x="269" y="1211"/>
                      <a:pt x="267" y="1196"/>
                    </a:cubicBezTo>
                    <a:cubicBezTo>
                      <a:pt x="266" y="1182"/>
                      <a:pt x="271" y="1083"/>
                      <a:pt x="272" y="1072"/>
                    </a:cubicBezTo>
                    <a:close/>
                    <a:moveTo>
                      <a:pt x="80" y="444"/>
                    </a:moveTo>
                    <a:cubicBezTo>
                      <a:pt x="85" y="437"/>
                      <a:pt x="93" y="426"/>
                      <a:pt x="98" y="417"/>
                    </a:cubicBezTo>
                    <a:cubicBezTo>
                      <a:pt x="102" y="409"/>
                      <a:pt x="115" y="394"/>
                      <a:pt x="120" y="391"/>
                    </a:cubicBezTo>
                    <a:cubicBezTo>
                      <a:pt x="126" y="389"/>
                      <a:pt x="154" y="378"/>
                      <a:pt x="154" y="378"/>
                    </a:cubicBezTo>
                    <a:cubicBezTo>
                      <a:pt x="154" y="378"/>
                      <a:pt x="163" y="396"/>
                      <a:pt x="168" y="407"/>
                    </a:cubicBezTo>
                    <a:cubicBezTo>
                      <a:pt x="173" y="417"/>
                      <a:pt x="176" y="419"/>
                      <a:pt x="175" y="429"/>
                    </a:cubicBezTo>
                    <a:cubicBezTo>
                      <a:pt x="174" y="439"/>
                      <a:pt x="174" y="463"/>
                      <a:pt x="171" y="480"/>
                    </a:cubicBezTo>
                    <a:cubicBezTo>
                      <a:pt x="167" y="497"/>
                      <a:pt x="173" y="498"/>
                      <a:pt x="167" y="514"/>
                    </a:cubicBezTo>
                    <a:cubicBezTo>
                      <a:pt x="162" y="530"/>
                      <a:pt x="161" y="549"/>
                      <a:pt x="159" y="554"/>
                    </a:cubicBezTo>
                    <a:cubicBezTo>
                      <a:pt x="157" y="558"/>
                      <a:pt x="156" y="560"/>
                      <a:pt x="156" y="560"/>
                    </a:cubicBezTo>
                    <a:cubicBezTo>
                      <a:pt x="156" y="560"/>
                      <a:pt x="142" y="557"/>
                      <a:pt x="139" y="553"/>
                    </a:cubicBezTo>
                    <a:cubicBezTo>
                      <a:pt x="136" y="549"/>
                      <a:pt x="132" y="531"/>
                      <a:pt x="118" y="524"/>
                    </a:cubicBezTo>
                    <a:cubicBezTo>
                      <a:pt x="105" y="517"/>
                      <a:pt x="104" y="518"/>
                      <a:pt x="101" y="508"/>
                    </a:cubicBezTo>
                    <a:cubicBezTo>
                      <a:pt x="98" y="499"/>
                      <a:pt x="83" y="481"/>
                      <a:pt x="82" y="476"/>
                    </a:cubicBezTo>
                    <a:cubicBezTo>
                      <a:pt x="80" y="472"/>
                      <a:pt x="76" y="451"/>
                      <a:pt x="80" y="44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33016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30"/>
              <p:cNvSpPr>
                <a:spLocks noEditPoints="1"/>
              </p:cNvSpPr>
              <p:nvPr/>
            </p:nvSpPr>
            <p:spPr bwMode="auto">
              <a:xfrm>
                <a:off x="1118702" y="1061529"/>
                <a:ext cx="268408" cy="614132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31"/>
              <p:cNvSpPr>
                <a:spLocks/>
              </p:cNvSpPr>
              <p:nvPr/>
            </p:nvSpPr>
            <p:spPr bwMode="auto">
              <a:xfrm>
                <a:off x="3660998" y="1807353"/>
                <a:ext cx="234394" cy="718327"/>
              </a:xfrm>
              <a:custGeom>
                <a:avLst/>
                <a:gdLst>
                  <a:gd name="T0" fmla="*/ 96 w 482"/>
                  <a:gd name="T1" fmla="*/ 1113 h 1474"/>
                  <a:gd name="T2" fmla="*/ 77 w 482"/>
                  <a:gd name="T3" fmla="*/ 920 h 1474"/>
                  <a:gd name="T4" fmla="*/ 90 w 482"/>
                  <a:gd name="T5" fmla="*/ 733 h 1474"/>
                  <a:gd name="T6" fmla="*/ 115 w 482"/>
                  <a:gd name="T7" fmla="*/ 592 h 1474"/>
                  <a:gd name="T8" fmla="*/ 115 w 482"/>
                  <a:gd name="T9" fmla="*/ 511 h 1474"/>
                  <a:gd name="T10" fmla="*/ 51 w 482"/>
                  <a:gd name="T11" fmla="*/ 690 h 1474"/>
                  <a:gd name="T12" fmla="*/ 60 w 482"/>
                  <a:gd name="T13" fmla="*/ 791 h 1474"/>
                  <a:gd name="T14" fmla="*/ 6 w 482"/>
                  <a:gd name="T15" fmla="*/ 769 h 1474"/>
                  <a:gd name="T16" fmla="*/ 35 w 482"/>
                  <a:gd name="T17" fmla="*/ 512 h 1474"/>
                  <a:gd name="T18" fmla="*/ 56 w 482"/>
                  <a:gd name="T19" fmla="*/ 411 h 1474"/>
                  <a:gd name="T20" fmla="*/ 163 w 482"/>
                  <a:gd name="T21" fmla="*/ 244 h 1474"/>
                  <a:gd name="T22" fmla="*/ 235 w 482"/>
                  <a:gd name="T23" fmla="*/ 184 h 1474"/>
                  <a:gd name="T24" fmla="*/ 229 w 482"/>
                  <a:gd name="T25" fmla="*/ 181 h 1474"/>
                  <a:gd name="T26" fmla="*/ 227 w 482"/>
                  <a:gd name="T27" fmla="*/ 166 h 1474"/>
                  <a:gd name="T28" fmla="*/ 218 w 482"/>
                  <a:gd name="T29" fmla="*/ 153 h 1474"/>
                  <a:gd name="T30" fmla="*/ 212 w 482"/>
                  <a:gd name="T31" fmla="*/ 104 h 1474"/>
                  <a:gd name="T32" fmla="*/ 214 w 482"/>
                  <a:gd name="T33" fmla="*/ 92 h 1474"/>
                  <a:gd name="T34" fmla="*/ 213 w 482"/>
                  <a:gd name="T35" fmla="*/ 70 h 1474"/>
                  <a:gd name="T36" fmla="*/ 221 w 482"/>
                  <a:gd name="T37" fmla="*/ 32 h 1474"/>
                  <a:gd name="T38" fmla="*/ 233 w 482"/>
                  <a:gd name="T39" fmla="*/ 20 h 1474"/>
                  <a:gd name="T40" fmla="*/ 260 w 482"/>
                  <a:gd name="T41" fmla="*/ 9 h 1474"/>
                  <a:gd name="T42" fmla="*/ 283 w 482"/>
                  <a:gd name="T43" fmla="*/ 1 h 1474"/>
                  <a:gd name="T44" fmla="*/ 323 w 482"/>
                  <a:gd name="T45" fmla="*/ 6 h 1474"/>
                  <a:gd name="T46" fmla="*/ 344 w 482"/>
                  <a:gd name="T47" fmla="*/ 18 h 1474"/>
                  <a:gd name="T48" fmla="*/ 359 w 482"/>
                  <a:gd name="T49" fmla="*/ 40 h 1474"/>
                  <a:gd name="T50" fmla="*/ 363 w 482"/>
                  <a:gd name="T51" fmla="*/ 54 h 1474"/>
                  <a:gd name="T52" fmla="*/ 361 w 482"/>
                  <a:gd name="T53" fmla="*/ 71 h 1474"/>
                  <a:gd name="T54" fmla="*/ 368 w 482"/>
                  <a:gd name="T55" fmla="*/ 93 h 1474"/>
                  <a:gd name="T56" fmla="*/ 366 w 482"/>
                  <a:gd name="T57" fmla="*/ 117 h 1474"/>
                  <a:gd name="T58" fmla="*/ 347 w 482"/>
                  <a:gd name="T59" fmla="*/ 163 h 1474"/>
                  <a:gd name="T60" fmla="*/ 347 w 482"/>
                  <a:gd name="T61" fmla="*/ 173 h 1474"/>
                  <a:gd name="T62" fmla="*/ 343 w 482"/>
                  <a:gd name="T63" fmla="*/ 175 h 1474"/>
                  <a:gd name="T64" fmla="*/ 365 w 482"/>
                  <a:gd name="T65" fmla="*/ 248 h 1474"/>
                  <a:gd name="T66" fmla="*/ 476 w 482"/>
                  <a:gd name="T67" fmla="*/ 474 h 1474"/>
                  <a:gd name="T68" fmla="*/ 436 w 482"/>
                  <a:gd name="T69" fmla="*/ 553 h 1474"/>
                  <a:gd name="T70" fmla="*/ 389 w 482"/>
                  <a:gd name="T71" fmla="*/ 633 h 1474"/>
                  <a:gd name="T72" fmla="*/ 415 w 482"/>
                  <a:gd name="T73" fmla="*/ 824 h 1474"/>
                  <a:gd name="T74" fmla="*/ 393 w 482"/>
                  <a:gd name="T75" fmla="*/ 1099 h 1474"/>
                  <a:gd name="T76" fmla="*/ 374 w 482"/>
                  <a:gd name="T77" fmla="*/ 1158 h 1474"/>
                  <a:gd name="T78" fmla="*/ 344 w 482"/>
                  <a:gd name="T79" fmla="*/ 1360 h 1474"/>
                  <a:gd name="T80" fmla="*/ 388 w 482"/>
                  <a:gd name="T81" fmla="*/ 1410 h 1474"/>
                  <a:gd name="T82" fmla="*/ 423 w 482"/>
                  <a:gd name="T83" fmla="*/ 1456 h 1474"/>
                  <a:gd name="T84" fmla="*/ 300 w 482"/>
                  <a:gd name="T85" fmla="*/ 1439 h 1474"/>
                  <a:gd name="T86" fmla="*/ 285 w 482"/>
                  <a:gd name="T87" fmla="*/ 1360 h 1474"/>
                  <a:gd name="T88" fmla="*/ 278 w 482"/>
                  <a:gd name="T89" fmla="*/ 1152 h 1474"/>
                  <a:gd name="T90" fmla="*/ 276 w 482"/>
                  <a:gd name="T91" fmla="*/ 1095 h 1474"/>
                  <a:gd name="T92" fmla="*/ 235 w 482"/>
                  <a:gd name="T93" fmla="*/ 897 h 1474"/>
                  <a:gd name="T94" fmla="*/ 221 w 482"/>
                  <a:gd name="T95" fmla="*/ 1055 h 1474"/>
                  <a:gd name="T96" fmla="*/ 204 w 482"/>
                  <a:gd name="T97" fmla="*/ 1135 h 1474"/>
                  <a:gd name="T98" fmla="*/ 206 w 482"/>
                  <a:gd name="T99" fmla="*/ 1360 h 1474"/>
                  <a:gd name="T100" fmla="*/ 174 w 482"/>
                  <a:gd name="T101" fmla="*/ 1437 h 1474"/>
                  <a:gd name="T102" fmla="*/ 69 w 482"/>
                  <a:gd name="T103" fmla="*/ 1413 h 1474"/>
                  <a:gd name="T104" fmla="*/ 112 w 482"/>
                  <a:gd name="T105" fmla="*/ 1147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1474">
                    <a:moveTo>
                      <a:pt x="112" y="1147"/>
                    </a:moveTo>
                    <a:cubicBezTo>
                      <a:pt x="112" y="1147"/>
                      <a:pt x="98" y="1142"/>
                      <a:pt x="94" y="1132"/>
                    </a:cubicBezTo>
                    <a:cubicBezTo>
                      <a:pt x="90" y="1123"/>
                      <a:pt x="96" y="1113"/>
                      <a:pt x="96" y="1113"/>
                    </a:cubicBezTo>
                    <a:cubicBezTo>
                      <a:pt x="96" y="1113"/>
                      <a:pt x="86" y="1092"/>
                      <a:pt x="86" y="1085"/>
                    </a:cubicBezTo>
                    <a:cubicBezTo>
                      <a:pt x="86" y="1078"/>
                      <a:pt x="78" y="1003"/>
                      <a:pt x="77" y="984"/>
                    </a:cubicBezTo>
                    <a:cubicBezTo>
                      <a:pt x="76" y="965"/>
                      <a:pt x="77" y="920"/>
                      <a:pt x="77" y="920"/>
                    </a:cubicBezTo>
                    <a:cubicBezTo>
                      <a:pt x="77" y="920"/>
                      <a:pt x="73" y="867"/>
                      <a:pt x="74" y="854"/>
                    </a:cubicBezTo>
                    <a:cubicBezTo>
                      <a:pt x="75" y="841"/>
                      <a:pt x="80" y="789"/>
                      <a:pt x="84" y="776"/>
                    </a:cubicBezTo>
                    <a:cubicBezTo>
                      <a:pt x="89" y="764"/>
                      <a:pt x="90" y="733"/>
                      <a:pt x="90" y="733"/>
                    </a:cubicBezTo>
                    <a:cubicBezTo>
                      <a:pt x="77" y="730"/>
                      <a:pt x="77" y="730"/>
                      <a:pt x="77" y="730"/>
                    </a:cubicBezTo>
                    <a:cubicBezTo>
                      <a:pt x="77" y="730"/>
                      <a:pt x="107" y="625"/>
                      <a:pt x="108" y="614"/>
                    </a:cubicBezTo>
                    <a:cubicBezTo>
                      <a:pt x="109" y="602"/>
                      <a:pt x="115" y="592"/>
                      <a:pt x="115" y="592"/>
                    </a:cubicBezTo>
                    <a:cubicBezTo>
                      <a:pt x="123" y="523"/>
                      <a:pt x="123" y="523"/>
                      <a:pt x="123" y="523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79"/>
                      <a:pt x="116" y="506"/>
                      <a:pt x="115" y="511"/>
                    </a:cubicBezTo>
                    <a:cubicBezTo>
                      <a:pt x="115" y="516"/>
                      <a:pt x="101" y="573"/>
                      <a:pt x="92" y="589"/>
                    </a:cubicBezTo>
                    <a:cubicBezTo>
                      <a:pt x="84" y="604"/>
                      <a:pt x="71" y="627"/>
                      <a:pt x="66" y="638"/>
                    </a:cubicBezTo>
                    <a:cubicBezTo>
                      <a:pt x="61" y="648"/>
                      <a:pt x="46" y="677"/>
                      <a:pt x="51" y="690"/>
                    </a:cubicBezTo>
                    <a:cubicBezTo>
                      <a:pt x="56" y="704"/>
                      <a:pt x="67" y="723"/>
                      <a:pt x="68" y="741"/>
                    </a:cubicBezTo>
                    <a:cubicBezTo>
                      <a:pt x="69" y="759"/>
                      <a:pt x="77" y="774"/>
                      <a:pt x="74" y="786"/>
                    </a:cubicBezTo>
                    <a:cubicBezTo>
                      <a:pt x="71" y="798"/>
                      <a:pt x="65" y="797"/>
                      <a:pt x="60" y="791"/>
                    </a:cubicBezTo>
                    <a:cubicBezTo>
                      <a:pt x="56" y="786"/>
                      <a:pt x="55" y="779"/>
                      <a:pt x="55" y="779"/>
                    </a:cubicBezTo>
                    <a:cubicBezTo>
                      <a:pt x="55" y="779"/>
                      <a:pt x="45" y="792"/>
                      <a:pt x="42" y="793"/>
                    </a:cubicBezTo>
                    <a:cubicBezTo>
                      <a:pt x="39" y="793"/>
                      <a:pt x="12" y="787"/>
                      <a:pt x="6" y="769"/>
                    </a:cubicBezTo>
                    <a:cubicBezTo>
                      <a:pt x="0" y="751"/>
                      <a:pt x="10" y="715"/>
                      <a:pt x="10" y="715"/>
                    </a:cubicBezTo>
                    <a:cubicBezTo>
                      <a:pt x="10" y="715"/>
                      <a:pt x="15" y="686"/>
                      <a:pt x="17" y="643"/>
                    </a:cubicBezTo>
                    <a:cubicBezTo>
                      <a:pt x="20" y="601"/>
                      <a:pt x="24" y="541"/>
                      <a:pt x="35" y="512"/>
                    </a:cubicBezTo>
                    <a:cubicBezTo>
                      <a:pt x="47" y="484"/>
                      <a:pt x="67" y="442"/>
                      <a:pt x="66" y="436"/>
                    </a:cubicBezTo>
                    <a:cubicBezTo>
                      <a:pt x="65" y="431"/>
                      <a:pt x="65" y="431"/>
                      <a:pt x="65" y="431"/>
                    </a:cubicBezTo>
                    <a:cubicBezTo>
                      <a:pt x="65" y="431"/>
                      <a:pt x="52" y="420"/>
                      <a:pt x="56" y="411"/>
                    </a:cubicBezTo>
                    <a:cubicBezTo>
                      <a:pt x="61" y="403"/>
                      <a:pt x="80" y="348"/>
                      <a:pt x="80" y="348"/>
                    </a:cubicBezTo>
                    <a:cubicBezTo>
                      <a:pt x="80" y="348"/>
                      <a:pt x="96" y="269"/>
                      <a:pt x="107" y="266"/>
                    </a:cubicBezTo>
                    <a:cubicBezTo>
                      <a:pt x="118" y="262"/>
                      <a:pt x="154" y="245"/>
                      <a:pt x="163" y="244"/>
                    </a:cubicBezTo>
                    <a:cubicBezTo>
                      <a:pt x="171" y="244"/>
                      <a:pt x="197" y="235"/>
                      <a:pt x="209" y="229"/>
                    </a:cubicBezTo>
                    <a:cubicBezTo>
                      <a:pt x="220" y="223"/>
                      <a:pt x="237" y="220"/>
                      <a:pt x="237" y="220"/>
                    </a:cubicBezTo>
                    <a:cubicBezTo>
                      <a:pt x="237" y="220"/>
                      <a:pt x="236" y="191"/>
                      <a:pt x="235" y="184"/>
                    </a:cubicBezTo>
                    <a:cubicBezTo>
                      <a:pt x="235" y="177"/>
                      <a:pt x="234" y="184"/>
                      <a:pt x="234" y="184"/>
                    </a:cubicBezTo>
                    <a:cubicBezTo>
                      <a:pt x="232" y="180"/>
                      <a:pt x="232" y="180"/>
                      <a:pt x="232" y="180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229" y="181"/>
                      <a:pt x="230" y="178"/>
                      <a:pt x="230" y="174"/>
                    </a:cubicBezTo>
                    <a:cubicBezTo>
                      <a:pt x="230" y="171"/>
                      <a:pt x="229" y="174"/>
                      <a:pt x="229" y="174"/>
                    </a:cubicBezTo>
                    <a:cubicBezTo>
                      <a:pt x="229" y="174"/>
                      <a:pt x="226" y="168"/>
                      <a:pt x="227" y="166"/>
                    </a:cubicBezTo>
                    <a:cubicBezTo>
                      <a:pt x="227" y="165"/>
                      <a:pt x="224" y="169"/>
                      <a:pt x="224" y="169"/>
                    </a:cubicBez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6" y="157"/>
                      <a:pt x="220" y="158"/>
                      <a:pt x="218" y="153"/>
                    </a:cubicBezTo>
                    <a:cubicBezTo>
                      <a:pt x="215" y="149"/>
                      <a:pt x="214" y="134"/>
                      <a:pt x="214" y="127"/>
                    </a:cubicBezTo>
                    <a:cubicBezTo>
                      <a:pt x="214" y="120"/>
                      <a:pt x="213" y="107"/>
                      <a:pt x="215" y="106"/>
                    </a:cubicBezTo>
                    <a:cubicBezTo>
                      <a:pt x="217" y="106"/>
                      <a:pt x="212" y="104"/>
                      <a:pt x="212" y="104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4" y="92"/>
                      <a:pt x="214" y="92"/>
                      <a:pt x="214" y="92"/>
                    </a:cubicBezTo>
                    <a:cubicBezTo>
                      <a:pt x="214" y="92"/>
                      <a:pt x="213" y="87"/>
                      <a:pt x="211" y="84"/>
                    </a:cubicBezTo>
                    <a:cubicBezTo>
                      <a:pt x="208" y="81"/>
                      <a:pt x="210" y="82"/>
                      <a:pt x="212" y="78"/>
                    </a:cubicBezTo>
                    <a:cubicBezTo>
                      <a:pt x="215" y="75"/>
                      <a:pt x="213" y="78"/>
                      <a:pt x="213" y="70"/>
                    </a:cubicBezTo>
                    <a:cubicBezTo>
                      <a:pt x="212" y="62"/>
                      <a:pt x="216" y="60"/>
                      <a:pt x="216" y="56"/>
                    </a:cubicBezTo>
                    <a:cubicBezTo>
                      <a:pt x="217" y="52"/>
                      <a:pt x="216" y="50"/>
                      <a:pt x="216" y="46"/>
                    </a:cubicBezTo>
                    <a:cubicBezTo>
                      <a:pt x="217" y="43"/>
                      <a:pt x="221" y="32"/>
                      <a:pt x="221" y="32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25"/>
                      <a:pt x="234" y="26"/>
                      <a:pt x="233" y="20"/>
                    </a:cubicBezTo>
                    <a:cubicBezTo>
                      <a:pt x="232" y="15"/>
                      <a:pt x="242" y="16"/>
                      <a:pt x="244" y="16"/>
                    </a:cubicBezTo>
                    <a:cubicBezTo>
                      <a:pt x="245" y="16"/>
                      <a:pt x="245" y="8"/>
                      <a:pt x="245" y="8"/>
                    </a:cubicBezTo>
                    <a:cubicBezTo>
                      <a:pt x="245" y="8"/>
                      <a:pt x="257" y="11"/>
                      <a:pt x="260" y="9"/>
                    </a:cubicBezTo>
                    <a:cubicBezTo>
                      <a:pt x="262" y="7"/>
                      <a:pt x="265" y="4"/>
                      <a:pt x="265" y="4"/>
                    </a:cubicBezTo>
                    <a:cubicBezTo>
                      <a:pt x="265" y="4"/>
                      <a:pt x="266" y="10"/>
                      <a:pt x="273" y="5"/>
                    </a:cubicBezTo>
                    <a:cubicBezTo>
                      <a:pt x="281" y="1"/>
                      <a:pt x="283" y="1"/>
                      <a:pt x="283" y="1"/>
                    </a:cubicBezTo>
                    <a:cubicBezTo>
                      <a:pt x="283" y="1"/>
                      <a:pt x="281" y="3"/>
                      <a:pt x="285" y="3"/>
                    </a:cubicBezTo>
                    <a:cubicBezTo>
                      <a:pt x="288" y="4"/>
                      <a:pt x="288" y="8"/>
                      <a:pt x="300" y="4"/>
                    </a:cubicBezTo>
                    <a:cubicBezTo>
                      <a:pt x="313" y="0"/>
                      <a:pt x="323" y="6"/>
                      <a:pt x="323" y="6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31" y="12"/>
                      <a:pt x="335" y="13"/>
                    </a:cubicBezTo>
                    <a:cubicBezTo>
                      <a:pt x="339" y="15"/>
                      <a:pt x="344" y="18"/>
                      <a:pt x="344" y="18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0" y="20"/>
                      <a:pt x="347" y="24"/>
                      <a:pt x="352" y="29"/>
                    </a:cubicBezTo>
                    <a:cubicBezTo>
                      <a:pt x="356" y="34"/>
                      <a:pt x="359" y="40"/>
                      <a:pt x="359" y="40"/>
                    </a:cubicBezTo>
                    <a:cubicBezTo>
                      <a:pt x="356" y="38"/>
                      <a:pt x="356" y="38"/>
                      <a:pt x="356" y="38"/>
                    </a:cubicBezTo>
                    <a:cubicBezTo>
                      <a:pt x="356" y="38"/>
                      <a:pt x="365" y="52"/>
                      <a:pt x="365" y="55"/>
                    </a:cubicBezTo>
                    <a:cubicBezTo>
                      <a:pt x="366" y="59"/>
                      <a:pt x="363" y="54"/>
                      <a:pt x="363" y="54"/>
                    </a:cubicBezTo>
                    <a:cubicBezTo>
                      <a:pt x="363" y="54"/>
                      <a:pt x="364" y="59"/>
                      <a:pt x="365" y="66"/>
                    </a:cubicBezTo>
                    <a:cubicBezTo>
                      <a:pt x="367" y="74"/>
                      <a:pt x="367" y="74"/>
                      <a:pt x="367" y="74"/>
                    </a:cubicBezTo>
                    <a:cubicBezTo>
                      <a:pt x="361" y="71"/>
                      <a:pt x="361" y="71"/>
                      <a:pt x="361" y="71"/>
                    </a:cubicBezTo>
                    <a:cubicBezTo>
                      <a:pt x="361" y="71"/>
                      <a:pt x="366" y="78"/>
                      <a:pt x="366" y="81"/>
                    </a:cubicBezTo>
                    <a:cubicBezTo>
                      <a:pt x="366" y="83"/>
                      <a:pt x="365" y="89"/>
                      <a:pt x="365" y="89"/>
                    </a:cubicBezTo>
                    <a:cubicBezTo>
                      <a:pt x="368" y="93"/>
                      <a:pt x="368" y="93"/>
                      <a:pt x="368" y="93"/>
                    </a:cubicBezTo>
                    <a:cubicBezTo>
                      <a:pt x="364" y="93"/>
                      <a:pt x="364" y="93"/>
                      <a:pt x="364" y="93"/>
                    </a:cubicBezTo>
                    <a:cubicBezTo>
                      <a:pt x="364" y="93"/>
                      <a:pt x="367" y="104"/>
                      <a:pt x="366" y="105"/>
                    </a:cubicBezTo>
                    <a:cubicBezTo>
                      <a:pt x="365" y="105"/>
                      <a:pt x="366" y="108"/>
                      <a:pt x="366" y="117"/>
                    </a:cubicBezTo>
                    <a:cubicBezTo>
                      <a:pt x="366" y="126"/>
                      <a:pt x="361" y="153"/>
                      <a:pt x="356" y="156"/>
                    </a:cubicBezTo>
                    <a:cubicBezTo>
                      <a:pt x="350" y="159"/>
                      <a:pt x="348" y="160"/>
                      <a:pt x="348" y="160"/>
                    </a:cubicBezTo>
                    <a:cubicBezTo>
                      <a:pt x="347" y="163"/>
                      <a:pt x="347" y="163"/>
                      <a:pt x="347" y="163"/>
                    </a:cubicBezTo>
                    <a:cubicBezTo>
                      <a:pt x="349" y="168"/>
                      <a:pt x="349" y="168"/>
                      <a:pt x="349" y="168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5" y="166"/>
                      <a:pt x="347" y="171"/>
                      <a:pt x="347" y="173"/>
                    </a:cubicBezTo>
                    <a:cubicBezTo>
                      <a:pt x="347" y="175"/>
                      <a:pt x="345" y="175"/>
                      <a:pt x="345" y="175"/>
                    </a:cubicBezTo>
                    <a:cubicBezTo>
                      <a:pt x="343" y="180"/>
                      <a:pt x="343" y="180"/>
                      <a:pt x="343" y="180"/>
                    </a:cubicBezTo>
                    <a:cubicBezTo>
                      <a:pt x="343" y="175"/>
                      <a:pt x="343" y="175"/>
                      <a:pt x="343" y="175"/>
                    </a:cubicBezTo>
                    <a:cubicBezTo>
                      <a:pt x="341" y="183"/>
                      <a:pt x="341" y="183"/>
                      <a:pt x="341" y="183"/>
                    </a:cubicBezTo>
                    <a:cubicBezTo>
                      <a:pt x="341" y="183"/>
                      <a:pt x="338" y="192"/>
                      <a:pt x="337" y="200"/>
                    </a:cubicBezTo>
                    <a:cubicBezTo>
                      <a:pt x="337" y="208"/>
                      <a:pt x="324" y="226"/>
                      <a:pt x="365" y="248"/>
                    </a:cubicBezTo>
                    <a:cubicBezTo>
                      <a:pt x="407" y="269"/>
                      <a:pt x="447" y="285"/>
                      <a:pt x="454" y="297"/>
                    </a:cubicBezTo>
                    <a:cubicBezTo>
                      <a:pt x="461" y="309"/>
                      <a:pt x="469" y="355"/>
                      <a:pt x="471" y="393"/>
                    </a:cubicBezTo>
                    <a:cubicBezTo>
                      <a:pt x="473" y="431"/>
                      <a:pt x="482" y="462"/>
                      <a:pt x="476" y="474"/>
                    </a:cubicBezTo>
                    <a:cubicBezTo>
                      <a:pt x="471" y="487"/>
                      <a:pt x="470" y="488"/>
                      <a:pt x="470" y="488"/>
                    </a:cubicBezTo>
                    <a:cubicBezTo>
                      <a:pt x="470" y="488"/>
                      <a:pt x="465" y="511"/>
                      <a:pt x="458" y="524"/>
                    </a:cubicBezTo>
                    <a:cubicBezTo>
                      <a:pt x="451" y="536"/>
                      <a:pt x="445" y="552"/>
                      <a:pt x="436" y="553"/>
                    </a:cubicBezTo>
                    <a:cubicBezTo>
                      <a:pt x="427" y="554"/>
                      <a:pt x="393" y="541"/>
                      <a:pt x="393" y="541"/>
                    </a:cubicBezTo>
                    <a:cubicBezTo>
                      <a:pt x="393" y="541"/>
                      <a:pt x="395" y="581"/>
                      <a:pt x="392" y="600"/>
                    </a:cubicBezTo>
                    <a:cubicBezTo>
                      <a:pt x="389" y="619"/>
                      <a:pt x="386" y="627"/>
                      <a:pt x="389" y="633"/>
                    </a:cubicBezTo>
                    <a:cubicBezTo>
                      <a:pt x="392" y="640"/>
                      <a:pt x="409" y="674"/>
                      <a:pt x="402" y="692"/>
                    </a:cubicBezTo>
                    <a:cubicBezTo>
                      <a:pt x="394" y="711"/>
                      <a:pt x="397" y="723"/>
                      <a:pt x="401" y="739"/>
                    </a:cubicBezTo>
                    <a:cubicBezTo>
                      <a:pt x="404" y="755"/>
                      <a:pt x="423" y="801"/>
                      <a:pt x="415" y="824"/>
                    </a:cubicBezTo>
                    <a:cubicBezTo>
                      <a:pt x="408" y="848"/>
                      <a:pt x="410" y="944"/>
                      <a:pt x="409" y="955"/>
                    </a:cubicBezTo>
                    <a:cubicBezTo>
                      <a:pt x="408" y="967"/>
                      <a:pt x="412" y="1030"/>
                      <a:pt x="403" y="1052"/>
                    </a:cubicBezTo>
                    <a:cubicBezTo>
                      <a:pt x="394" y="1075"/>
                      <a:pt x="392" y="1097"/>
                      <a:pt x="393" y="1099"/>
                    </a:cubicBezTo>
                    <a:cubicBezTo>
                      <a:pt x="394" y="1102"/>
                      <a:pt x="401" y="1104"/>
                      <a:pt x="401" y="1115"/>
                    </a:cubicBezTo>
                    <a:cubicBezTo>
                      <a:pt x="402" y="1127"/>
                      <a:pt x="392" y="1139"/>
                      <a:pt x="387" y="1144"/>
                    </a:cubicBezTo>
                    <a:cubicBezTo>
                      <a:pt x="382" y="1149"/>
                      <a:pt x="374" y="1158"/>
                      <a:pt x="374" y="1158"/>
                    </a:cubicBezTo>
                    <a:cubicBezTo>
                      <a:pt x="374" y="1158"/>
                      <a:pt x="368" y="1206"/>
                      <a:pt x="361" y="1235"/>
                    </a:cubicBezTo>
                    <a:cubicBezTo>
                      <a:pt x="354" y="1264"/>
                      <a:pt x="342" y="1312"/>
                      <a:pt x="342" y="1330"/>
                    </a:cubicBezTo>
                    <a:cubicBezTo>
                      <a:pt x="342" y="1347"/>
                      <a:pt x="344" y="1360"/>
                      <a:pt x="344" y="1360"/>
                    </a:cubicBezTo>
                    <a:cubicBezTo>
                      <a:pt x="344" y="1360"/>
                      <a:pt x="368" y="1371"/>
                      <a:pt x="371" y="1380"/>
                    </a:cubicBezTo>
                    <a:cubicBezTo>
                      <a:pt x="374" y="1389"/>
                      <a:pt x="372" y="1392"/>
                      <a:pt x="372" y="1392"/>
                    </a:cubicBezTo>
                    <a:cubicBezTo>
                      <a:pt x="388" y="1410"/>
                      <a:pt x="388" y="1410"/>
                      <a:pt x="388" y="1410"/>
                    </a:cubicBezTo>
                    <a:cubicBezTo>
                      <a:pt x="388" y="1410"/>
                      <a:pt x="410" y="1417"/>
                      <a:pt x="409" y="1420"/>
                    </a:cubicBezTo>
                    <a:cubicBezTo>
                      <a:pt x="407" y="1424"/>
                      <a:pt x="405" y="1425"/>
                      <a:pt x="405" y="1425"/>
                    </a:cubicBezTo>
                    <a:cubicBezTo>
                      <a:pt x="405" y="1425"/>
                      <a:pt x="425" y="1446"/>
                      <a:pt x="423" y="1456"/>
                    </a:cubicBezTo>
                    <a:cubicBezTo>
                      <a:pt x="421" y="1466"/>
                      <a:pt x="401" y="1474"/>
                      <a:pt x="381" y="1472"/>
                    </a:cubicBezTo>
                    <a:cubicBezTo>
                      <a:pt x="361" y="1469"/>
                      <a:pt x="337" y="1462"/>
                      <a:pt x="327" y="1453"/>
                    </a:cubicBezTo>
                    <a:cubicBezTo>
                      <a:pt x="318" y="1443"/>
                      <a:pt x="300" y="1439"/>
                      <a:pt x="300" y="1439"/>
                    </a:cubicBezTo>
                    <a:cubicBezTo>
                      <a:pt x="300" y="1439"/>
                      <a:pt x="272" y="1432"/>
                      <a:pt x="272" y="1420"/>
                    </a:cubicBezTo>
                    <a:cubicBezTo>
                      <a:pt x="271" y="1408"/>
                      <a:pt x="275" y="1404"/>
                      <a:pt x="275" y="1404"/>
                    </a:cubicBezTo>
                    <a:cubicBezTo>
                      <a:pt x="275" y="1404"/>
                      <a:pt x="283" y="1362"/>
                      <a:pt x="285" y="1360"/>
                    </a:cubicBezTo>
                    <a:cubicBezTo>
                      <a:pt x="286" y="1359"/>
                      <a:pt x="290" y="1356"/>
                      <a:pt x="290" y="1356"/>
                    </a:cubicBezTo>
                    <a:cubicBezTo>
                      <a:pt x="291" y="1273"/>
                      <a:pt x="291" y="1273"/>
                      <a:pt x="291" y="1273"/>
                    </a:cubicBezTo>
                    <a:cubicBezTo>
                      <a:pt x="291" y="1273"/>
                      <a:pt x="277" y="1162"/>
                      <a:pt x="278" y="1152"/>
                    </a:cubicBezTo>
                    <a:cubicBezTo>
                      <a:pt x="279" y="1143"/>
                      <a:pt x="280" y="1142"/>
                      <a:pt x="280" y="1142"/>
                    </a:cubicBezTo>
                    <a:cubicBezTo>
                      <a:pt x="280" y="1142"/>
                      <a:pt x="270" y="1125"/>
                      <a:pt x="273" y="1110"/>
                    </a:cubicBezTo>
                    <a:cubicBezTo>
                      <a:pt x="276" y="1095"/>
                      <a:pt x="276" y="1095"/>
                      <a:pt x="276" y="1095"/>
                    </a:cubicBezTo>
                    <a:cubicBezTo>
                      <a:pt x="276" y="1095"/>
                      <a:pt x="261" y="1026"/>
                      <a:pt x="260" y="1000"/>
                    </a:cubicBezTo>
                    <a:cubicBezTo>
                      <a:pt x="259" y="974"/>
                      <a:pt x="253" y="960"/>
                      <a:pt x="252" y="947"/>
                    </a:cubicBezTo>
                    <a:cubicBezTo>
                      <a:pt x="251" y="935"/>
                      <a:pt x="234" y="897"/>
                      <a:pt x="235" y="897"/>
                    </a:cubicBezTo>
                    <a:cubicBezTo>
                      <a:pt x="236" y="898"/>
                      <a:pt x="238" y="915"/>
                      <a:pt x="237" y="937"/>
                    </a:cubicBezTo>
                    <a:cubicBezTo>
                      <a:pt x="237" y="960"/>
                      <a:pt x="229" y="984"/>
                      <a:pt x="227" y="1001"/>
                    </a:cubicBezTo>
                    <a:cubicBezTo>
                      <a:pt x="225" y="1017"/>
                      <a:pt x="232" y="1031"/>
                      <a:pt x="221" y="1055"/>
                    </a:cubicBezTo>
                    <a:cubicBezTo>
                      <a:pt x="209" y="1079"/>
                      <a:pt x="206" y="1086"/>
                      <a:pt x="207" y="1088"/>
                    </a:cubicBezTo>
                    <a:cubicBezTo>
                      <a:pt x="208" y="1090"/>
                      <a:pt x="220" y="1112"/>
                      <a:pt x="214" y="1123"/>
                    </a:cubicBezTo>
                    <a:cubicBezTo>
                      <a:pt x="207" y="1134"/>
                      <a:pt x="204" y="1135"/>
                      <a:pt x="204" y="1135"/>
                    </a:cubicBezTo>
                    <a:cubicBezTo>
                      <a:pt x="204" y="1135"/>
                      <a:pt x="210" y="1138"/>
                      <a:pt x="203" y="1203"/>
                    </a:cubicBezTo>
                    <a:cubicBezTo>
                      <a:pt x="197" y="1267"/>
                      <a:pt x="197" y="1321"/>
                      <a:pt x="198" y="1332"/>
                    </a:cubicBezTo>
                    <a:cubicBezTo>
                      <a:pt x="198" y="1343"/>
                      <a:pt x="200" y="1356"/>
                      <a:pt x="206" y="1360"/>
                    </a:cubicBezTo>
                    <a:cubicBezTo>
                      <a:pt x="211" y="1364"/>
                      <a:pt x="216" y="1378"/>
                      <a:pt x="217" y="1385"/>
                    </a:cubicBezTo>
                    <a:cubicBezTo>
                      <a:pt x="217" y="1393"/>
                      <a:pt x="228" y="1413"/>
                      <a:pt x="222" y="1423"/>
                    </a:cubicBezTo>
                    <a:cubicBezTo>
                      <a:pt x="216" y="1433"/>
                      <a:pt x="196" y="1428"/>
                      <a:pt x="174" y="1437"/>
                    </a:cubicBezTo>
                    <a:cubicBezTo>
                      <a:pt x="152" y="1446"/>
                      <a:pt x="112" y="1456"/>
                      <a:pt x="94" y="1461"/>
                    </a:cubicBezTo>
                    <a:cubicBezTo>
                      <a:pt x="75" y="1465"/>
                      <a:pt x="33" y="1473"/>
                      <a:pt x="35" y="1447"/>
                    </a:cubicBezTo>
                    <a:cubicBezTo>
                      <a:pt x="36" y="1421"/>
                      <a:pt x="48" y="1425"/>
                      <a:pt x="69" y="1413"/>
                    </a:cubicBezTo>
                    <a:cubicBezTo>
                      <a:pt x="89" y="1401"/>
                      <a:pt x="106" y="1392"/>
                      <a:pt x="115" y="1382"/>
                    </a:cubicBezTo>
                    <a:cubicBezTo>
                      <a:pt x="124" y="1372"/>
                      <a:pt x="148" y="1349"/>
                      <a:pt x="143" y="1322"/>
                    </a:cubicBezTo>
                    <a:cubicBezTo>
                      <a:pt x="139" y="1296"/>
                      <a:pt x="112" y="1147"/>
                      <a:pt x="112" y="114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32"/>
              <p:cNvSpPr>
                <a:spLocks noEditPoints="1"/>
              </p:cNvSpPr>
              <p:nvPr/>
            </p:nvSpPr>
            <p:spPr bwMode="auto">
              <a:xfrm>
                <a:off x="705088" y="1068394"/>
                <a:ext cx="268408" cy="556930"/>
              </a:xfrm>
              <a:custGeom>
                <a:avLst/>
                <a:gdLst>
                  <a:gd name="T0" fmla="*/ 597 w 632"/>
                  <a:gd name="T1" fmla="*/ 292 h 1311"/>
                  <a:gd name="T2" fmla="*/ 509 w 632"/>
                  <a:gd name="T3" fmla="*/ 199 h 1311"/>
                  <a:gd name="T4" fmla="*/ 532 w 632"/>
                  <a:gd name="T5" fmla="*/ 207 h 1311"/>
                  <a:gd name="T6" fmla="*/ 566 w 632"/>
                  <a:gd name="T7" fmla="*/ 214 h 1311"/>
                  <a:gd name="T8" fmla="*/ 568 w 632"/>
                  <a:gd name="T9" fmla="*/ 196 h 1311"/>
                  <a:gd name="T10" fmla="*/ 559 w 632"/>
                  <a:gd name="T11" fmla="*/ 168 h 1311"/>
                  <a:gd name="T12" fmla="*/ 554 w 632"/>
                  <a:gd name="T13" fmla="*/ 63 h 1311"/>
                  <a:gd name="T14" fmla="*/ 476 w 632"/>
                  <a:gd name="T15" fmla="*/ 7 h 1311"/>
                  <a:gd name="T16" fmla="*/ 397 w 632"/>
                  <a:gd name="T17" fmla="*/ 99 h 1311"/>
                  <a:gd name="T18" fmla="*/ 393 w 632"/>
                  <a:gd name="T19" fmla="*/ 145 h 1311"/>
                  <a:gd name="T20" fmla="*/ 370 w 632"/>
                  <a:gd name="T21" fmla="*/ 165 h 1311"/>
                  <a:gd name="T22" fmla="*/ 377 w 632"/>
                  <a:gd name="T23" fmla="*/ 177 h 1311"/>
                  <a:gd name="T24" fmla="*/ 363 w 632"/>
                  <a:gd name="T25" fmla="*/ 182 h 1311"/>
                  <a:gd name="T26" fmla="*/ 203 w 632"/>
                  <a:gd name="T27" fmla="*/ 295 h 1311"/>
                  <a:gd name="T28" fmla="*/ 165 w 632"/>
                  <a:gd name="T29" fmla="*/ 464 h 1311"/>
                  <a:gd name="T30" fmla="*/ 253 w 632"/>
                  <a:gd name="T31" fmla="*/ 588 h 1311"/>
                  <a:gd name="T32" fmla="*/ 225 w 632"/>
                  <a:gd name="T33" fmla="*/ 683 h 1311"/>
                  <a:gd name="T34" fmla="*/ 181 w 632"/>
                  <a:gd name="T35" fmla="*/ 857 h 1311"/>
                  <a:gd name="T36" fmla="*/ 136 w 632"/>
                  <a:gd name="T37" fmla="*/ 927 h 1311"/>
                  <a:gd name="T38" fmla="*/ 37 w 632"/>
                  <a:gd name="T39" fmla="*/ 1153 h 1311"/>
                  <a:gd name="T40" fmla="*/ 18 w 632"/>
                  <a:gd name="T41" fmla="*/ 1210 h 1311"/>
                  <a:gd name="T42" fmla="*/ 72 w 632"/>
                  <a:gd name="T43" fmla="*/ 1284 h 1311"/>
                  <a:gd name="T44" fmla="*/ 72 w 632"/>
                  <a:gd name="T45" fmla="*/ 1207 h 1311"/>
                  <a:gd name="T46" fmla="*/ 102 w 632"/>
                  <a:gd name="T47" fmla="*/ 1147 h 1311"/>
                  <a:gd name="T48" fmla="*/ 137 w 632"/>
                  <a:gd name="T49" fmla="*/ 1090 h 1311"/>
                  <a:gd name="T50" fmla="*/ 251 w 632"/>
                  <a:gd name="T51" fmla="*/ 913 h 1311"/>
                  <a:gd name="T52" fmla="*/ 372 w 632"/>
                  <a:gd name="T53" fmla="*/ 711 h 1311"/>
                  <a:gd name="T54" fmla="*/ 414 w 632"/>
                  <a:gd name="T55" fmla="*/ 780 h 1311"/>
                  <a:gd name="T56" fmla="*/ 415 w 632"/>
                  <a:gd name="T57" fmla="*/ 928 h 1311"/>
                  <a:gd name="T58" fmla="*/ 411 w 632"/>
                  <a:gd name="T59" fmla="*/ 1010 h 1311"/>
                  <a:gd name="T60" fmla="*/ 417 w 632"/>
                  <a:gd name="T61" fmla="*/ 1165 h 1311"/>
                  <a:gd name="T62" fmla="*/ 424 w 632"/>
                  <a:gd name="T63" fmla="*/ 1205 h 1311"/>
                  <a:gd name="T64" fmla="*/ 418 w 632"/>
                  <a:gd name="T65" fmla="*/ 1298 h 1311"/>
                  <a:gd name="T66" fmla="*/ 511 w 632"/>
                  <a:gd name="T67" fmla="*/ 1285 h 1311"/>
                  <a:gd name="T68" fmla="*/ 479 w 632"/>
                  <a:gd name="T69" fmla="*/ 1181 h 1311"/>
                  <a:gd name="T70" fmla="*/ 490 w 632"/>
                  <a:gd name="T71" fmla="*/ 1122 h 1311"/>
                  <a:gd name="T72" fmla="*/ 506 w 632"/>
                  <a:gd name="T73" fmla="*/ 922 h 1311"/>
                  <a:gd name="T74" fmla="*/ 526 w 632"/>
                  <a:gd name="T75" fmla="*/ 749 h 1311"/>
                  <a:gd name="T76" fmla="*/ 547 w 632"/>
                  <a:gd name="T77" fmla="*/ 611 h 1311"/>
                  <a:gd name="T78" fmla="*/ 559 w 632"/>
                  <a:gd name="T79" fmla="*/ 557 h 1311"/>
                  <a:gd name="T80" fmla="*/ 279 w 632"/>
                  <a:gd name="T81" fmla="*/ 453 h 1311"/>
                  <a:gd name="T82" fmla="*/ 215 w 632"/>
                  <a:gd name="T83" fmla="*/ 467 h 1311"/>
                  <a:gd name="T84" fmla="*/ 295 w 632"/>
                  <a:gd name="T85" fmla="*/ 308 h 1311"/>
                  <a:gd name="T86" fmla="*/ 541 w 632"/>
                  <a:gd name="T87" fmla="*/ 511 h 1311"/>
                  <a:gd name="T88" fmla="*/ 537 w 632"/>
                  <a:gd name="T89" fmla="*/ 502 h 1311"/>
                  <a:gd name="T90" fmla="*/ 518 w 632"/>
                  <a:gd name="T91" fmla="*/ 449 h 1311"/>
                  <a:gd name="T92" fmla="*/ 575 w 632"/>
                  <a:gd name="T93" fmla="*/ 433 h 1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32" h="1311">
                    <a:moveTo>
                      <a:pt x="627" y="421"/>
                    </a:moveTo>
                    <a:cubicBezTo>
                      <a:pt x="626" y="408"/>
                      <a:pt x="616" y="375"/>
                      <a:pt x="610" y="356"/>
                    </a:cubicBezTo>
                    <a:cubicBezTo>
                      <a:pt x="605" y="338"/>
                      <a:pt x="602" y="305"/>
                      <a:pt x="597" y="292"/>
                    </a:cubicBezTo>
                    <a:cubicBezTo>
                      <a:pt x="592" y="278"/>
                      <a:pt x="592" y="265"/>
                      <a:pt x="583" y="253"/>
                    </a:cubicBezTo>
                    <a:cubicBezTo>
                      <a:pt x="574" y="242"/>
                      <a:pt x="560" y="239"/>
                      <a:pt x="534" y="229"/>
                    </a:cubicBezTo>
                    <a:cubicBezTo>
                      <a:pt x="509" y="219"/>
                      <a:pt x="509" y="199"/>
                      <a:pt x="509" y="199"/>
                    </a:cubicBezTo>
                    <a:cubicBezTo>
                      <a:pt x="509" y="199"/>
                      <a:pt x="510" y="201"/>
                      <a:pt x="515" y="205"/>
                    </a:cubicBezTo>
                    <a:cubicBezTo>
                      <a:pt x="520" y="209"/>
                      <a:pt x="525" y="212"/>
                      <a:pt x="525" y="212"/>
                    </a:cubicBezTo>
                    <a:cubicBezTo>
                      <a:pt x="525" y="212"/>
                      <a:pt x="532" y="205"/>
                      <a:pt x="532" y="207"/>
                    </a:cubicBezTo>
                    <a:cubicBezTo>
                      <a:pt x="533" y="210"/>
                      <a:pt x="543" y="221"/>
                      <a:pt x="544" y="219"/>
                    </a:cubicBezTo>
                    <a:cubicBezTo>
                      <a:pt x="544" y="218"/>
                      <a:pt x="546" y="205"/>
                      <a:pt x="550" y="209"/>
                    </a:cubicBezTo>
                    <a:cubicBezTo>
                      <a:pt x="553" y="212"/>
                      <a:pt x="566" y="214"/>
                      <a:pt x="566" y="214"/>
                    </a:cubicBezTo>
                    <a:cubicBezTo>
                      <a:pt x="566" y="214"/>
                      <a:pt x="558" y="196"/>
                      <a:pt x="562" y="200"/>
                    </a:cubicBezTo>
                    <a:cubicBezTo>
                      <a:pt x="565" y="204"/>
                      <a:pt x="577" y="200"/>
                      <a:pt x="577" y="200"/>
                    </a:cubicBezTo>
                    <a:cubicBezTo>
                      <a:pt x="577" y="200"/>
                      <a:pt x="572" y="198"/>
                      <a:pt x="568" y="196"/>
                    </a:cubicBezTo>
                    <a:cubicBezTo>
                      <a:pt x="564" y="194"/>
                      <a:pt x="558" y="174"/>
                      <a:pt x="561" y="176"/>
                    </a:cubicBezTo>
                    <a:cubicBezTo>
                      <a:pt x="563" y="179"/>
                      <a:pt x="584" y="181"/>
                      <a:pt x="584" y="181"/>
                    </a:cubicBezTo>
                    <a:cubicBezTo>
                      <a:pt x="584" y="181"/>
                      <a:pt x="563" y="175"/>
                      <a:pt x="559" y="168"/>
                    </a:cubicBezTo>
                    <a:cubicBezTo>
                      <a:pt x="556" y="162"/>
                      <a:pt x="553" y="146"/>
                      <a:pt x="552" y="137"/>
                    </a:cubicBezTo>
                    <a:cubicBezTo>
                      <a:pt x="552" y="128"/>
                      <a:pt x="552" y="98"/>
                      <a:pt x="554" y="91"/>
                    </a:cubicBezTo>
                    <a:cubicBezTo>
                      <a:pt x="555" y="84"/>
                      <a:pt x="555" y="67"/>
                      <a:pt x="554" y="63"/>
                    </a:cubicBezTo>
                    <a:cubicBezTo>
                      <a:pt x="553" y="60"/>
                      <a:pt x="540" y="30"/>
                      <a:pt x="540" y="30"/>
                    </a:cubicBezTo>
                    <a:cubicBezTo>
                      <a:pt x="540" y="30"/>
                      <a:pt x="538" y="22"/>
                      <a:pt x="533" y="17"/>
                    </a:cubicBezTo>
                    <a:cubicBezTo>
                      <a:pt x="527" y="13"/>
                      <a:pt x="500" y="0"/>
                      <a:pt x="476" y="7"/>
                    </a:cubicBezTo>
                    <a:cubicBezTo>
                      <a:pt x="453" y="13"/>
                      <a:pt x="434" y="31"/>
                      <a:pt x="425" y="44"/>
                    </a:cubicBezTo>
                    <a:cubicBezTo>
                      <a:pt x="416" y="56"/>
                      <a:pt x="410" y="72"/>
                      <a:pt x="408" y="78"/>
                    </a:cubicBezTo>
                    <a:cubicBezTo>
                      <a:pt x="406" y="85"/>
                      <a:pt x="397" y="99"/>
                      <a:pt x="397" y="99"/>
                    </a:cubicBezTo>
                    <a:cubicBezTo>
                      <a:pt x="397" y="99"/>
                      <a:pt x="402" y="95"/>
                      <a:pt x="408" y="86"/>
                    </a:cubicBezTo>
                    <a:cubicBezTo>
                      <a:pt x="411" y="82"/>
                      <a:pt x="415" y="74"/>
                      <a:pt x="418" y="68"/>
                    </a:cubicBezTo>
                    <a:cubicBezTo>
                      <a:pt x="411" y="87"/>
                      <a:pt x="397" y="135"/>
                      <a:pt x="393" y="145"/>
                    </a:cubicBezTo>
                    <a:cubicBezTo>
                      <a:pt x="388" y="155"/>
                      <a:pt x="366" y="154"/>
                      <a:pt x="366" y="154"/>
                    </a:cubicBezTo>
                    <a:cubicBezTo>
                      <a:pt x="378" y="162"/>
                      <a:pt x="378" y="162"/>
                      <a:pt x="378" y="162"/>
                    </a:cubicBezTo>
                    <a:cubicBezTo>
                      <a:pt x="378" y="162"/>
                      <a:pt x="369" y="163"/>
                      <a:pt x="370" y="165"/>
                    </a:cubicBezTo>
                    <a:cubicBezTo>
                      <a:pt x="372" y="166"/>
                      <a:pt x="381" y="170"/>
                      <a:pt x="381" y="170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5"/>
                      <a:pt x="377" y="177"/>
                    </a:cubicBezTo>
                    <a:cubicBezTo>
                      <a:pt x="379" y="179"/>
                      <a:pt x="387" y="179"/>
                      <a:pt x="387" y="179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2" y="185"/>
                      <a:pt x="372" y="185"/>
                      <a:pt x="363" y="182"/>
                    </a:cubicBezTo>
                    <a:cubicBezTo>
                      <a:pt x="354" y="179"/>
                      <a:pt x="333" y="183"/>
                      <a:pt x="322" y="189"/>
                    </a:cubicBezTo>
                    <a:cubicBezTo>
                      <a:pt x="310" y="194"/>
                      <a:pt x="276" y="225"/>
                      <a:pt x="262" y="242"/>
                    </a:cubicBezTo>
                    <a:cubicBezTo>
                      <a:pt x="247" y="258"/>
                      <a:pt x="214" y="287"/>
                      <a:pt x="203" y="295"/>
                    </a:cubicBezTo>
                    <a:cubicBezTo>
                      <a:pt x="191" y="302"/>
                      <a:pt x="159" y="339"/>
                      <a:pt x="153" y="352"/>
                    </a:cubicBezTo>
                    <a:cubicBezTo>
                      <a:pt x="147" y="364"/>
                      <a:pt x="151" y="375"/>
                      <a:pt x="151" y="375"/>
                    </a:cubicBezTo>
                    <a:cubicBezTo>
                      <a:pt x="151" y="375"/>
                      <a:pt x="164" y="458"/>
                      <a:pt x="165" y="464"/>
                    </a:cubicBezTo>
                    <a:cubicBezTo>
                      <a:pt x="165" y="470"/>
                      <a:pt x="196" y="546"/>
                      <a:pt x="200" y="556"/>
                    </a:cubicBezTo>
                    <a:cubicBezTo>
                      <a:pt x="205" y="565"/>
                      <a:pt x="213" y="575"/>
                      <a:pt x="226" y="580"/>
                    </a:cubicBezTo>
                    <a:cubicBezTo>
                      <a:pt x="239" y="586"/>
                      <a:pt x="253" y="588"/>
                      <a:pt x="253" y="588"/>
                    </a:cubicBezTo>
                    <a:cubicBezTo>
                      <a:pt x="253" y="588"/>
                      <a:pt x="253" y="588"/>
                      <a:pt x="251" y="595"/>
                    </a:cubicBezTo>
                    <a:cubicBezTo>
                      <a:pt x="249" y="602"/>
                      <a:pt x="241" y="613"/>
                      <a:pt x="231" y="639"/>
                    </a:cubicBezTo>
                    <a:cubicBezTo>
                      <a:pt x="220" y="665"/>
                      <a:pt x="225" y="680"/>
                      <a:pt x="225" y="683"/>
                    </a:cubicBezTo>
                    <a:cubicBezTo>
                      <a:pt x="226" y="686"/>
                      <a:pt x="228" y="684"/>
                      <a:pt x="228" y="684"/>
                    </a:cubicBezTo>
                    <a:cubicBezTo>
                      <a:pt x="190" y="821"/>
                      <a:pt x="190" y="821"/>
                      <a:pt x="190" y="821"/>
                    </a:cubicBezTo>
                    <a:cubicBezTo>
                      <a:pt x="190" y="821"/>
                      <a:pt x="189" y="841"/>
                      <a:pt x="181" y="857"/>
                    </a:cubicBezTo>
                    <a:cubicBezTo>
                      <a:pt x="173" y="872"/>
                      <a:pt x="173" y="881"/>
                      <a:pt x="167" y="887"/>
                    </a:cubicBezTo>
                    <a:cubicBezTo>
                      <a:pt x="160" y="893"/>
                      <a:pt x="164" y="891"/>
                      <a:pt x="155" y="899"/>
                    </a:cubicBezTo>
                    <a:cubicBezTo>
                      <a:pt x="147" y="906"/>
                      <a:pt x="149" y="915"/>
                      <a:pt x="136" y="927"/>
                    </a:cubicBezTo>
                    <a:cubicBezTo>
                      <a:pt x="123" y="940"/>
                      <a:pt x="85" y="1029"/>
                      <a:pt x="85" y="1029"/>
                    </a:cubicBezTo>
                    <a:cubicBezTo>
                      <a:pt x="85" y="1029"/>
                      <a:pt x="52" y="1122"/>
                      <a:pt x="51" y="1124"/>
                    </a:cubicBezTo>
                    <a:cubicBezTo>
                      <a:pt x="51" y="1127"/>
                      <a:pt x="46" y="1147"/>
                      <a:pt x="37" y="1153"/>
                    </a:cubicBezTo>
                    <a:cubicBezTo>
                      <a:pt x="28" y="1159"/>
                      <a:pt x="36" y="1169"/>
                      <a:pt x="29" y="1172"/>
                    </a:cubicBezTo>
                    <a:cubicBezTo>
                      <a:pt x="22" y="1176"/>
                      <a:pt x="26" y="1187"/>
                      <a:pt x="26" y="1187"/>
                    </a:cubicBezTo>
                    <a:cubicBezTo>
                      <a:pt x="18" y="1210"/>
                      <a:pt x="18" y="1210"/>
                      <a:pt x="18" y="1210"/>
                    </a:cubicBezTo>
                    <a:cubicBezTo>
                      <a:pt x="18" y="1210"/>
                      <a:pt x="16" y="1226"/>
                      <a:pt x="8" y="1243"/>
                    </a:cubicBezTo>
                    <a:cubicBezTo>
                      <a:pt x="0" y="1259"/>
                      <a:pt x="2" y="1278"/>
                      <a:pt x="8" y="1283"/>
                    </a:cubicBezTo>
                    <a:cubicBezTo>
                      <a:pt x="15" y="1289"/>
                      <a:pt x="66" y="1291"/>
                      <a:pt x="72" y="1284"/>
                    </a:cubicBezTo>
                    <a:cubicBezTo>
                      <a:pt x="79" y="1278"/>
                      <a:pt x="69" y="1248"/>
                      <a:pt x="69" y="1248"/>
                    </a:cubicBezTo>
                    <a:cubicBezTo>
                      <a:pt x="69" y="1248"/>
                      <a:pt x="72" y="1234"/>
                      <a:pt x="74" y="1228"/>
                    </a:cubicBezTo>
                    <a:cubicBezTo>
                      <a:pt x="77" y="1221"/>
                      <a:pt x="74" y="1209"/>
                      <a:pt x="72" y="1207"/>
                    </a:cubicBezTo>
                    <a:cubicBezTo>
                      <a:pt x="71" y="1205"/>
                      <a:pt x="83" y="1183"/>
                      <a:pt x="83" y="1183"/>
                    </a:cubicBezTo>
                    <a:cubicBezTo>
                      <a:pt x="83" y="1183"/>
                      <a:pt x="86" y="1180"/>
                      <a:pt x="91" y="1173"/>
                    </a:cubicBezTo>
                    <a:cubicBezTo>
                      <a:pt x="96" y="1166"/>
                      <a:pt x="100" y="1153"/>
                      <a:pt x="102" y="1147"/>
                    </a:cubicBezTo>
                    <a:cubicBezTo>
                      <a:pt x="104" y="1141"/>
                      <a:pt x="110" y="1140"/>
                      <a:pt x="116" y="1131"/>
                    </a:cubicBezTo>
                    <a:cubicBezTo>
                      <a:pt x="121" y="1122"/>
                      <a:pt x="120" y="1122"/>
                      <a:pt x="125" y="1114"/>
                    </a:cubicBezTo>
                    <a:cubicBezTo>
                      <a:pt x="130" y="1106"/>
                      <a:pt x="129" y="1103"/>
                      <a:pt x="137" y="1090"/>
                    </a:cubicBezTo>
                    <a:cubicBezTo>
                      <a:pt x="144" y="1077"/>
                      <a:pt x="180" y="1026"/>
                      <a:pt x="187" y="1014"/>
                    </a:cubicBezTo>
                    <a:cubicBezTo>
                      <a:pt x="194" y="1002"/>
                      <a:pt x="216" y="952"/>
                      <a:pt x="216" y="952"/>
                    </a:cubicBezTo>
                    <a:cubicBezTo>
                      <a:pt x="216" y="952"/>
                      <a:pt x="241" y="924"/>
                      <a:pt x="251" y="913"/>
                    </a:cubicBezTo>
                    <a:cubicBezTo>
                      <a:pt x="262" y="902"/>
                      <a:pt x="280" y="857"/>
                      <a:pt x="284" y="848"/>
                    </a:cubicBezTo>
                    <a:cubicBezTo>
                      <a:pt x="288" y="840"/>
                      <a:pt x="307" y="807"/>
                      <a:pt x="317" y="788"/>
                    </a:cubicBezTo>
                    <a:cubicBezTo>
                      <a:pt x="326" y="770"/>
                      <a:pt x="358" y="727"/>
                      <a:pt x="372" y="711"/>
                    </a:cubicBezTo>
                    <a:cubicBezTo>
                      <a:pt x="385" y="694"/>
                      <a:pt x="394" y="701"/>
                      <a:pt x="395" y="701"/>
                    </a:cubicBezTo>
                    <a:cubicBezTo>
                      <a:pt x="397" y="701"/>
                      <a:pt x="399" y="704"/>
                      <a:pt x="400" y="708"/>
                    </a:cubicBezTo>
                    <a:cubicBezTo>
                      <a:pt x="400" y="713"/>
                      <a:pt x="414" y="780"/>
                      <a:pt x="414" y="780"/>
                    </a:cubicBezTo>
                    <a:cubicBezTo>
                      <a:pt x="408" y="877"/>
                      <a:pt x="408" y="877"/>
                      <a:pt x="408" y="877"/>
                    </a:cubicBezTo>
                    <a:cubicBezTo>
                      <a:pt x="414" y="916"/>
                      <a:pt x="414" y="916"/>
                      <a:pt x="414" y="916"/>
                    </a:cubicBezTo>
                    <a:cubicBezTo>
                      <a:pt x="414" y="916"/>
                      <a:pt x="416" y="923"/>
                      <a:pt x="415" y="928"/>
                    </a:cubicBezTo>
                    <a:cubicBezTo>
                      <a:pt x="415" y="932"/>
                      <a:pt x="420" y="936"/>
                      <a:pt x="417" y="940"/>
                    </a:cubicBezTo>
                    <a:cubicBezTo>
                      <a:pt x="414" y="944"/>
                      <a:pt x="420" y="950"/>
                      <a:pt x="420" y="950"/>
                    </a:cubicBezTo>
                    <a:cubicBezTo>
                      <a:pt x="420" y="950"/>
                      <a:pt x="412" y="996"/>
                      <a:pt x="411" y="1010"/>
                    </a:cubicBezTo>
                    <a:cubicBezTo>
                      <a:pt x="409" y="1024"/>
                      <a:pt x="422" y="1099"/>
                      <a:pt x="422" y="1099"/>
                    </a:cubicBezTo>
                    <a:cubicBezTo>
                      <a:pt x="422" y="1099"/>
                      <a:pt x="427" y="1113"/>
                      <a:pt x="421" y="1125"/>
                    </a:cubicBezTo>
                    <a:cubicBezTo>
                      <a:pt x="416" y="1138"/>
                      <a:pt x="419" y="1158"/>
                      <a:pt x="417" y="1165"/>
                    </a:cubicBezTo>
                    <a:cubicBezTo>
                      <a:pt x="415" y="1172"/>
                      <a:pt x="419" y="1174"/>
                      <a:pt x="417" y="1179"/>
                    </a:cubicBezTo>
                    <a:cubicBezTo>
                      <a:pt x="415" y="1184"/>
                      <a:pt x="417" y="1186"/>
                      <a:pt x="414" y="1192"/>
                    </a:cubicBezTo>
                    <a:cubicBezTo>
                      <a:pt x="411" y="1197"/>
                      <a:pt x="424" y="1205"/>
                      <a:pt x="424" y="1205"/>
                    </a:cubicBezTo>
                    <a:cubicBezTo>
                      <a:pt x="424" y="1205"/>
                      <a:pt x="416" y="1221"/>
                      <a:pt x="412" y="1233"/>
                    </a:cubicBezTo>
                    <a:cubicBezTo>
                      <a:pt x="408" y="1244"/>
                      <a:pt x="407" y="1258"/>
                      <a:pt x="409" y="1271"/>
                    </a:cubicBezTo>
                    <a:cubicBezTo>
                      <a:pt x="411" y="1283"/>
                      <a:pt x="418" y="1298"/>
                      <a:pt x="418" y="1298"/>
                    </a:cubicBezTo>
                    <a:cubicBezTo>
                      <a:pt x="418" y="1298"/>
                      <a:pt x="445" y="1301"/>
                      <a:pt x="460" y="1303"/>
                    </a:cubicBezTo>
                    <a:cubicBezTo>
                      <a:pt x="474" y="1306"/>
                      <a:pt x="496" y="1311"/>
                      <a:pt x="505" y="1307"/>
                    </a:cubicBezTo>
                    <a:cubicBezTo>
                      <a:pt x="515" y="1303"/>
                      <a:pt x="517" y="1289"/>
                      <a:pt x="511" y="1285"/>
                    </a:cubicBezTo>
                    <a:cubicBezTo>
                      <a:pt x="506" y="1280"/>
                      <a:pt x="487" y="1251"/>
                      <a:pt x="481" y="1238"/>
                    </a:cubicBezTo>
                    <a:cubicBezTo>
                      <a:pt x="474" y="1224"/>
                      <a:pt x="474" y="1194"/>
                      <a:pt x="474" y="1191"/>
                    </a:cubicBezTo>
                    <a:cubicBezTo>
                      <a:pt x="474" y="1188"/>
                      <a:pt x="477" y="1185"/>
                      <a:pt x="479" y="1181"/>
                    </a:cubicBezTo>
                    <a:cubicBezTo>
                      <a:pt x="482" y="1176"/>
                      <a:pt x="482" y="1167"/>
                      <a:pt x="484" y="1159"/>
                    </a:cubicBezTo>
                    <a:cubicBezTo>
                      <a:pt x="485" y="1151"/>
                      <a:pt x="482" y="1143"/>
                      <a:pt x="482" y="1140"/>
                    </a:cubicBezTo>
                    <a:cubicBezTo>
                      <a:pt x="483" y="1138"/>
                      <a:pt x="487" y="1130"/>
                      <a:pt x="490" y="1122"/>
                    </a:cubicBezTo>
                    <a:cubicBezTo>
                      <a:pt x="492" y="1114"/>
                      <a:pt x="488" y="1101"/>
                      <a:pt x="489" y="1091"/>
                    </a:cubicBezTo>
                    <a:cubicBezTo>
                      <a:pt x="490" y="1081"/>
                      <a:pt x="499" y="1018"/>
                      <a:pt x="501" y="1001"/>
                    </a:cubicBezTo>
                    <a:cubicBezTo>
                      <a:pt x="503" y="983"/>
                      <a:pt x="505" y="927"/>
                      <a:pt x="506" y="922"/>
                    </a:cubicBezTo>
                    <a:cubicBezTo>
                      <a:pt x="507" y="917"/>
                      <a:pt x="506" y="912"/>
                      <a:pt x="508" y="907"/>
                    </a:cubicBezTo>
                    <a:cubicBezTo>
                      <a:pt x="510" y="902"/>
                      <a:pt x="519" y="855"/>
                      <a:pt x="518" y="838"/>
                    </a:cubicBezTo>
                    <a:cubicBezTo>
                      <a:pt x="517" y="821"/>
                      <a:pt x="526" y="757"/>
                      <a:pt x="526" y="749"/>
                    </a:cubicBezTo>
                    <a:cubicBezTo>
                      <a:pt x="527" y="742"/>
                      <a:pt x="535" y="692"/>
                      <a:pt x="535" y="692"/>
                    </a:cubicBezTo>
                    <a:cubicBezTo>
                      <a:pt x="535" y="692"/>
                      <a:pt x="550" y="689"/>
                      <a:pt x="552" y="685"/>
                    </a:cubicBezTo>
                    <a:cubicBezTo>
                      <a:pt x="554" y="681"/>
                      <a:pt x="547" y="611"/>
                      <a:pt x="547" y="611"/>
                    </a:cubicBezTo>
                    <a:cubicBezTo>
                      <a:pt x="544" y="581"/>
                      <a:pt x="544" y="581"/>
                      <a:pt x="544" y="581"/>
                    </a:cubicBezTo>
                    <a:cubicBezTo>
                      <a:pt x="544" y="581"/>
                      <a:pt x="544" y="581"/>
                      <a:pt x="546" y="580"/>
                    </a:cubicBezTo>
                    <a:cubicBezTo>
                      <a:pt x="547" y="579"/>
                      <a:pt x="559" y="557"/>
                      <a:pt x="559" y="557"/>
                    </a:cubicBezTo>
                    <a:cubicBezTo>
                      <a:pt x="559" y="557"/>
                      <a:pt x="605" y="503"/>
                      <a:pt x="619" y="484"/>
                    </a:cubicBezTo>
                    <a:cubicBezTo>
                      <a:pt x="632" y="466"/>
                      <a:pt x="628" y="435"/>
                      <a:pt x="627" y="421"/>
                    </a:cubicBezTo>
                    <a:close/>
                    <a:moveTo>
                      <a:pt x="279" y="453"/>
                    </a:moveTo>
                    <a:cubicBezTo>
                      <a:pt x="272" y="490"/>
                      <a:pt x="266" y="531"/>
                      <a:pt x="269" y="539"/>
                    </a:cubicBezTo>
                    <a:cubicBezTo>
                      <a:pt x="273" y="547"/>
                      <a:pt x="246" y="545"/>
                      <a:pt x="239" y="538"/>
                    </a:cubicBezTo>
                    <a:cubicBezTo>
                      <a:pt x="232" y="531"/>
                      <a:pt x="216" y="504"/>
                      <a:pt x="215" y="467"/>
                    </a:cubicBezTo>
                    <a:cubicBezTo>
                      <a:pt x="213" y="429"/>
                      <a:pt x="217" y="391"/>
                      <a:pt x="217" y="377"/>
                    </a:cubicBezTo>
                    <a:cubicBezTo>
                      <a:pt x="218" y="364"/>
                      <a:pt x="218" y="364"/>
                      <a:pt x="218" y="364"/>
                    </a:cubicBezTo>
                    <a:cubicBezTo>
                      <a:pt x="295" y="308"/>
                      <a:pt x="295" y="308"/>
                      <a:pt x="295" y="308"/>
                    </a:cubicBezTo>
                    <a:cubicBezTo>
                      <a:pt x="295" y="308"/>
                      <a:pt x="300" y="340"/>
                      <a:pt x="303" y="350"/>
                    </a:cubicBezTo>
                    <a:cubicBezTo>
                      <a:pt x="305" y="360"/>
                      <a:pt x="285" y="415"/>
                      <a:pt x="279" y="453"/>
                    </a:cubicBezTo>
                    <a:close/>
                    <a:moveTo>
                      <a:pt x="541" y="511"/>
                    </a:moveTo>
                    <a:cubicBezTo>
                      <a:pt x="541" y="511"/>
                      <a:pt x="540" y="511"/>
                      <a:pt x="540" y="511"/>
                    </a:cubicBezTo>
                    <a:cubicBezTo>
                      <a:pt x="540" y="511"/>
                      <a:pt x="541" y="511"/>
                      <a:pt x="541" y="511"/>
                    </a:cubicBezTo>
                    <a:cubicBezTo>
                      <a:pt x="541" y="510"/>
                      <a:pt x="542" y="507"/>
                      <a:pt x="537" y="502"/>
                    </a:cubicBezTo>
                    <a:cubicBezTo>
                      <a:pt x="531" y="496"/>
                      <a:pt x="530" y="495"/>
                      <a:pt x="530" y="494"/>
                    </a:cubicBezTo>
                    <a:cubicBezTo>
                      <a:pt x="529" y="493"/>
                      <a:pt x="526" y="477"/>
                      <a:pt x="526" y="471"/>
                    </a:cubicBezTo>
                    <a:cubicBezTo>
                      <a:pt x="526" y="465"/>
                      <a:pt x="518" y="449"/>
                      <a:pt x="518" y="449"/>
                    </a:cubicBezTo>
                    <a:cubicBezTo>
                      <a:pt x="518" y="449"/>
                      <a:pt x="511" y="411"/>
                      <a:pt x="513" y="409"/>
                    </a:cubicBezTo>
                    <a:cubicBezTo>
                      <a:pt x="515" y="408"/>
                      <a:pt x="541" y="357"/>
                      <a:pt x="540" y="353"/>
                    </a:cubicBezTo>
                    <a:cubicBezTo>
                      <a:pt x="540" y="353"/>
                      <a:pt x="577" y="408"/>
                      <a:pt x="575" y="433"/>
                    </a:cubicBezTo>
                    <a:cubicBezTo>
                      <a:pt x="573" y="457"/>
                      <a:pt x="543" y="507"/>
                      <a:pt x="541" y="51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3041388" y="1990579"/>
                <a:ext cx="217806" cy="66279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34"/>
              <p:cNvSpPr>
                <a:spLocks/>
              </p:cNvSpPr>
              <p:nvPr/>
            </p:nvSpPr>
            <p:spPr bwMode="auto">
              <a:xfrm>
                <a:off x="354304" y="1134373"/>
                <a:ext cx="196120" cy="599674"/>
              </a:xfrm>
              <a:custGeom>
                <a:avLst/>
                <a:gdLst>
                  <a:gd name="T0" fmla="*/ 429 w 462"/>
                  <a:gd name="T1" fmla="*/ 793 h 1413"/>
                  <a:gd name="T2" fmla="*/ 446 w 462"/>
                  <a:gd name="T3" fmla="*/ 745 h 1413"/>
                  <a:gd name="T4" fmla="*/ 450 w 462"/>
                  <a:gd name="T5" fmla="*/ 687 h 1413"/>
                  <a:gd name="T6" fmla="*/ 454 w 462"/>
                  <a:gd name="T7" fmla="*/ 552 h 1413"/>
                  <a:gd name="T8" fmla="*/ 425 w 462"/>
                  <a:gd name="T9" fmla="*/ 358 h 1413"/>
                  <a:gd name="T10" fmla="*/ 380 w 462"/>
                  <a:gd name="T11" fmla="*/ 248 h 1413"/>
                  <a:gd name="T12" fmla="*/ 304 w 462"/>
                  <a:gd name="T13" fmla="*/ 17 h 1413"/>
                  <a:gd name="T14" fmla="*/ 212 w 462"/>
                  <a:gd name="T15" fmla="*/ 27 h 1413"/>
                  <a:gd name="T16" fmla="*/ 181 w 462"/>
                  <a:gd name="T17" fmla="*/ 96 h 1413"/>
                  <a:gd name="T18" fmla="*/ 188 w 462"/>
                  <a:gd name="T19" fmla="*/ 74 h 1413"/>
                  <a:gd name="T20" fmla="*/ 171 w 462"/>
                  <a:gd name="T21" fmla="*/ 200 h 1413"/>
                  <a:gd name="T22" fmla="*/ 162 w 462"/>
                  <a:gd name="T23" fmla="*/ 243 h 1413"/>
                  <a:gd name="T24" fmla="*/ 74 w 462"/>
                  <a:gd name="T25" fmla="*/ 435 h 1413"/>
                  <a:gd name="T26" fmla="*/ 54 w 462"/>
                  <a:gd name="T27" fmla="*/ 537 h 1413"/>
                  <a:gd name="T28" fmla="*/ 34 w 462"/>
                  <a:gd name="T29" fmla="*/ 591 h 1413"/>
                  <a:gd name="T30" fmla="*/ 4 w 462"/>
                  <a:gd name="T31" fmla="*/ 698 h 1413"/>
                  <a:gd name="T32" fmla="*/ 2 w 462"/>
                  <a:gd name="T33" fmla="*/ 719 h 1413"/>
                  <a:gd name="T34" fmla="*/ 8 w 462"/>
                  <a:gd name="T35" fmla="*/ 751 h 1413"/>
                  <a:gd name="T36" fmla="*/ 50 w 462"/>
                  <a:gd name="T37" fmla="*/ 772 h 1413"/>
                  <a:gd name="T38" fmla="*/ 53 w 462"/>
                  <a:gd name="T39" fmla="*/ 762 h 1413"/>
                  <a:gd name="T40" fmla="*/ 49 w 462"/>
                  <a:gd name="T41" fmla="*/ 735 h 1413"/>
                  <a:gd name="T42" fmla="*/ 57 w 462"/>
                  <a:gd name="T43" fmla="*/ 775 h 1413"/>
                  <a:gd name="T44" fmla="*/ 71 w 462"/>
                  <a:gd name="T45" fmla="*/ 905 h 1413"/>
                  <a:gd name="T46" fmla="*/ 79 w 462"/>
                  <a:gd name="T47" fmla="*/ 875 h 1413"/>
                  <a:gd name="T48" fmla="*/ 86 w 462"/>
                  <a:gd name="T49" fmla="*/ 848 h 1413"/>
                  <a:gd name="T50" fmla="*/ 99 w 462"/>
                  <a:gd name="T51" fmla="*/ 831 h 1413"/>
                  <a:gd name="T52" fmla="*/ 112 w 462"/>
                  <a:gd name="T53" fmla="*/ 905 h 1413"/>
                  <a:gd name="T54" fmla="*/ 110 w 462"/>
                  <a:gd name="T55" fmla="*/ 1075 h 1413"/>
                  <a:gd name="T56" fmla="*/ 116 w 462"/>
                  <a:gd name="T57" fmla="*/ 1240 h 1413"/>
                  <a:gd name="T58" fmla="*/ 80 w 462"/>
                  <a:gd name="T59" fmla="*/ 1284 h 1413"/>
                  <a:gd name="T60" fmla="*/ 49 w 462"/>
                  <a:gd name="T61" fmla="*/ 1351 h 1413"/>
                  <a:gd name="T62" fmla="*/ 140 w 462"/>
                  <a:gd name="T63" fmla="*/ 1316 h 1413"/>
                  <a:gd name="T64" fmla="*/ 175 w 462"/>
                  <a:gd name="T65" fmla="*/ 1244 h 1413"/>
                  <a:gd name="T66" fmla="*/ 178 w 462"/>
                  <a:gd name="T67" fmla="*/ 1201 h 1413"/>
                  <a:gd name="T68" fmla="*/ 197 w 462"/>
                  <a:gd name="T69" fmla="*/ 1048 h 1413"/>
                  <a:gd name="T70" fmla="*/ 209 w 462"/>
                  <a:gd name="T71" fmla="*/ 852 h 1413"/>
                  <a:gd name="T72" fmla="*/ 230 w 462"/>
                  <a:gd name="T73" fmla="*/ 758 h 1413"/>
                  <a:gd name="T74" fmla="*/ 277 w 462"/>
                  <a:gd name="T75" fmla="*/ 841 h 1413"/>
                  <a:gd name="T76" fmla="*/ 329 w 462"/>
                  <a:gd name="T77" fmla="*/ 1027 h 1413"/>
                  <a:gd name="T78" fmla="*/ 379 w 462"/>
                  <a:gd name="T79" fmla="*/ 1235 h 1413"/>
                  <a:gd name="T80" fmla="*/ 379 w 462"/>
                  <a:gd name="T81" fmla="*/ 1253 h 1413"/>
                  <a:gd name="T82" fmla="*/ 379 w 462"/>
                  <a:gd name="T83" fmla="*/ 1281 h 1413"/>
                  <a:gd name="T84" fmla="*/ 383 w 462"/>
                  <a:gd name="T85" fmla="*/ 1319 h 1413"/>
                  <a:gd name="T86" fmla="*/ 391 w 462"/>
                  <a:gd name="T87" fmla="*/ 1409 h 1413"/>
                  <a:gd name="T88" fmla="*/ 456 w 462"/>
                  <a:gd name="T89" fmla="*/ 1355 h 1413"/>
                  <a:gd name="T90" fmla="*/ 438 w 462"/>
                  <a:gd name="T91" fmla="*/ 1291 h 1413"/>
                  <a:gd name="T92" fmla="*/ 436 w 462"/>
                  <a:gd name="T93" fmla="*/ 1262 h 1413"/>
                  <a:gd name="T94" fmla="*/ 430 w 462"/>
                  <a:gd name="T95" fmla="*/ 1163 h 1413"/>
                  <a:gd name="T96" fmla="*/ 391 w 462"/>
                  <a:gd name="T97" fmla="*/ 933 h 1413"/>
                  <a:gd name="T98" fmla="*/ 397 w 462"/>
                  <a:gd name="T99" fmla="*/ 882 h 1413"/>
                  <a:gd name="T100" fmla="*/ 403 w 462"/>
                  <a:gd name="T101" fmla="*/ 798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2" h="1413">
                    <a:moveTo>
                      <a:pt x="403" y="798"/>
                    </a:moveTo>
                    <a:cubicBezTo>
                      <a:pt x="403" y="798"/>
                      <a:pt x="424" y="796"/>
                      <a:pt x="429" y="793"/>
                    </a:cubicBezTo>
                    <a:cubicBezTo>
                      <a:pt x="434" y="789"/>
                      <a:pt x="434" y="778"/>
                      <a:pt x="438" y="772"/>
                    </a:cubicBezTo>
                    <a:cubicBezTo>
                      <a:pt x="442" y="766"/>
                      <a:pt x="448" y="759"/>
                      <a:pt x="446" y="745"/>
                    </a:cubicBezTo>
                    <a:cubicBezTo>
                      <a:pt x="444" y="731"/>
                      <a:pt x="443" y="719"/>
                      <a:pt x="443" y="719"/>
                    </a:cubicBezTo>
                    <a:cubicBezTo>
                      <a:pt x="443" y="719"/>
                      <a:pt x="455" y="717"/>
                      <a:pt x="450" y="687"/>
                    </a:cubicBezTo>
                    <a:cubicBezTo>
                      <a:pt x="445" y="657"/>
                      <a:pt x="448" y="656"/>
                      <a:pt x="447" y="650"/>
                    </a:cubicBezTo>
                    <a:cubicBezTo>
                      <a:pt x="446" y="644"/>
                      <a:pt x="457" y="564"/>
                      <a:pt x="454" y="552"/>
                    </a:cubicBezTo>
                    <a:cubicBezTo>
                      <a:pt x="451" y="539"/>
                      <a:pt x="447" y="505"/>
                      <a:pt x="443" y="478"/>
                    </a:cubicBezTo>
                    <a:cubicBezTo>
                      <a:pt x="439" y="452"/>
                      <a:pt x="431" y="384"/>
                      <a:pt x="425" y="358"/>
                    </a:cubicBezTo>
                    <a:cubicBezTo>
                      <a:pt x="419" y="333"/>
                      <a:pt x="423" y="310"/>
                      <a:pt x="413" y="290"/>
                    </a:cubicBezTo>
                    <a:cubicBezTo>
                      <a:pt x="403" y="270"/>
                      <a:pt x="390" y="253"/>
                      <a:pt x="380" y="248"/>
                    </a:cubicBezTo>
                    <a:cubicBezTo>
                      <a:pt x="370" y="243"/>
                      <a:pt x="368" y="189"/>
                      <a:pt x="358" y="157"/>
                    </a:cubicBezTo>
                    <a:cubicBezTo>
                      <a:pt x="348" y="125"/>
                      <a:pt x="339" y="34"/>
                      <a:pt x="304" y="17"/>
                    </a:cubicBezTo>
                    <a:cubicBezTo>
                      <a:pt x="270" y="0"/>
                      <a:pt x="258" y="3"/>
                      <a:pt x="255" y="5"/>
                    </a:cubicBezTo>
                    <a:cubicBezTo>
                      <a:pt x="252" y="7"/>
                      <a:pt x="220" y="11"/>
                      <a:pt x="212" y="27"/>
                    </a:cubicBezTo>
                    <a:cubicBezTo>
                      <a:pt x="203" y="42"/>
                      <a:pt x="176" y="69"/>
                      <a:pt x="178" y="98"/>
                    </a:cubicBezTo>
                    <a:cubicBezTo>
                      <a:pt x="180" y="128"/>
                      <a:pt x="180" y="102"/>
                      <a:pt x="181" y="96"/>
                    </a:cubicBezTo>
                    <a:cubicBezTo>
                      <a:pt x="181" y="91"/>
                      <a:pt x="182" y="84"/>
                      <a:pt x="182" y="84"/>
                    </a:cubicBez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4" y="97"/>
                      <a:pt x="184" y="107"/>
                    </a:cubicBezTo>
                    <a:cubicBezTo>
                      <a:pt x="184" y="116"/>
                      <a:pt x="158" y="174"/>
                      <a:pt x="171" y="200"/>
                    </a:cubicBezTo>
                    <a:cubicBezTo>
                      <a:pt x="184" y="225"/>
                      <a:pt x="184" y="228"/>
                      <a:pt x="184" y="228"/>
                    </a:cubicBezTo>
                    <a:cubicBezTo>
                      <a:pt x="184" y="228"/>
                      <a:pt x="174" y="240"/>
                      <a:pt x="162" y="243"/>
                    </a:cubicBezTo>
                    <a:cubicBezTo>
                      <a:pt x="151" y="247"/>
                      <a:pt x="104" y="244"/>
                      <a:pt x="98" y="286"/>
                    </a:cubicBezTo>
                    <a:cubicBezTo>
                      <a:pt x="92" y="328"/>
                      <a:pt x="74" y="421"/>
                      <a:pt x="74" y="435"/>
                    </a:cubicBezTo>
                    <a:cubicBezTo>
                      <a:pt x="74" y="448"/>
                      <a:pt x="69" y="480"/>
                      <a:pt x="63" y="503"/>
                    </a:cubicBezTo>
                    <a:cubicBezTo>
                      <a:pt x="56" y="527"/>
                      <a:pt x="55" y="528"/>
                      <a:pt x="54" y="537"/>
                    </a:cubicBezTo>
                    <a:cubicBezTo>
                      <a:pt x="53" y="545"/>
                      <a:pt x="53" y="549"/>
                      <a:pt x="50" y="555"/>
                    </a:cubicBezTo>
                    <a:cubicBezTo>
                      <a:pt x="47" y="560"/>
                      <a:pt x="35" y="586"/>
                      <a:pt x="34" y="591"/>
                    </a:cubicBezTo>
                    <a:cubicBezTo>
                      <a:pt x="34" y="596"/>
                      <a:pt x="23" y="638"/>
                      <a:pt x="17" y="652"/>
                    </a:cubicBezTo>
                    <a:cubicBezTo>
                      <a:pt x="11" y="667"/>
                      <a:pt x="4" y="694"/>
                      <a:pt x="4" y="698"/>
                    </a:cubicBezTo>
                    <a:cubicBezTo>
                      <a:pt x="3" y="703"/>
                      <a:pt x="3" y="703"/>
                      <a:pt x="3" y="703"/>
                    </a:cubicBezTo>
                    <a:cubicBezTo>
                      <a:pt x="2" y="719"/>
                      <a:pt x="2" y="719"/>
                      <a:pt x="2" y="719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5" y="721"/>
                      <a:pt x="0" y="733"/>
                      <a:pt x="8" y="751"/>
                    </a:cubicBezTo>
                    <a:cubicBezTo>
                      <a:pt x="16" y="769"/>
                      <a:pt x="35" y="777"/>
                      <a:pt x="40" y="777"/>
                    </a:cubicBezTo>
                    <a:cubicBezTo>
                      <a:pt x="45" y="778"/>
                      <a:pt x="51" y="775"/>
                      <a:pt x="50" y="772"/>
                    </a:cubicBezTo>
                    <a:cubicBezTo>
                      <a:pt x="49" y="770"/>
                      <a:pt x="48" y="770"/>
                      <a:pt x="48" y="770"/>
                    </a:cubicBezTo>
                    <a:cubicBezTo>
                      <a:pt x="48" y="770"/>
                      <a:pt x="53" y="763"/>
                      <a:pt x="53" y="762"/>
                    </a:cubicBezTo>
                    <a:cubicBezTo>
                      <a:pt x="54" y="760"/>
                      <a:pt x="51" y="756"/>
                      <a:pt x="51" y="756"/>
                    </a:cubicBezTo>
                    <a:cubicBezTo>
                      <a:pt x="51" y="756"/>
                      <a:pt x="49" y="736"/>
                      <a:pt x="49" y="735"/>
                    </a:cubicBezTo>
                    <a:cubicBezTo>
                      <a:pt x="49" y="733"/>
                      <a:pt x="59" y="728"/>
                      <a:pt x="59" y="728"/>
                    </a:cubicBezTo>
                    <a:cubicBezTo>
                      <a:pt x="59" y="728"/>
                      <a:pt x="60" y="760"/>
                      <a:pt x="57" y="775"/>
                    </a:cubicBezTo>
                    <a:cubicBezTo>
                      <a:pt x="55" y="789"/>
                      <a:pt x="48" y="854"/>
                      <a:pt x="57" y="877"/>
                    </a:cubicBezTo>
                    <a:cubicBezTo>
                      <a:pt x="66" y="899"/>
                      <a:pt x="69" y="905"/>
                      <a:pt x="71" y="905"/>
                    </a:cubicBezTo>
                    <a:cubicBezTo>
                      <a:pt x="74" y="905"/>
                      <a:pt x="73" y="902"/>
                      <a:pt x="75" y="894"/>
                    </a:cubicBezTo>
                    <a:cubicBezTo>
                      <a:pt x="77" y="886"/>
                      <a:pt x="81" y="884"/>
                      <a:pt x="79" y="875"/>
                    </a:cubicBezTo>
                    <a:cubicBezTo>
                      <a:pt x="76" y="867"/>
                      <a:pt x="77" y="860"/>
                      <a:pt x="78" y="856"/>
                    </a:cubicBezTo>
                    <a:cubicBezTo>
                      <a:pt x="78" y="852"/>
                      <a:pt x="83" y="850"/>
                      <a:pt x="86" y="848"/>
                    </a:cubicBezTo>
                    <a:cubicBezTo>
                      <a:pt x="89" y="846"/>
                      <a:pt x="100" y="841"/>
                      <a:pt x="98" y="837"/>
                    </a:cubicBezTo>
                    <a:cubicBezTo>
                      <a:pt x="96" y="833"/>
                      <a:pt x="97" y="832"/>
                      <a:pt x="99" y="831"/>
                    </a:cubicBezTo>
                    <a:cubicBezTo>
                      <a:pt x="100" y="829"/>
                      <a:pt x="101" y="828"/>
                      <a:pt x="101" y="828"/>
                    </a:cubicBezTo>
                    <a:cubicBezTo>
                      <a:pt x="101" y="828"/>
                      <a:pt x="108" y="871"/>
                      <a:pt x="112" y="905"/>
                    </a:cubicBezTo>
                    <a:cubicBezTo>
                      <a:pt x="115" y="940"/>
                      <a:pt x="120" y="947"/>
                      <a:pt x="118" y="973"/>
                    </a:cubicBezTo>
                    <a:cubicBezTo>
                      <a:pt x="115" y="999"/>
                      <a:pt x="107" y="1038"/>
                      <a:pt x="110" y="1075"/>
                    </a:cubicBezTo>
                    <a:cubicBezTo>
                      <a:pt x="114" y="1111"/>
                      <a:pt x="120" y="1177"/>
                      <a:pt x="118" y="1195"/>
                    </a:cubicBezTo>
                    <a:cubicBezTo>
                      <a:pt x="117" y="1213"/>
                      <a:pt x="114" y="1236"/>
                      <a:pt x="116" y="1240"/>
                    </a:cubicBezTo>
                    <a:cubicBezTo>
                      <a:pt x="119" y="1244"/>
                      <a:pt x="120" y="1244"/>
                      <a:pt x="120" y="1244"/>
                    </a:cubicBezTo>
                    <a:cubicBezTo>
                      <a:pt x="120" y="1244"/>
                      <a:pt x="92" y="1276"/>
                      <a:pt x="80" y="1284"/>
                    </a:cubicBezTo>
                    <a:cubicBezTo>
                      <a:pt x="68" y="1292"/>
                      <a:pt x="38" y="1311"/>
                      <a:pt x="37" y="1318"/>
                    </a:cubicBezTo>
                    <a:cubicBezTo>
                      <a:pt x="36" y="1325"/>
                      <a:pt x="34" y="1347"/>
                      <a:pt x="49" y="1351"/>
                    </a:cubicBezTo>
                    <a:cubicBezTo>
                      <a:pt x="64" y="1355"/>
                      <a:pt x="97" y="1346"/>
                      <a:pt x="104" y="1341"/>
                    </a:cubicBezTo>
                    <a:cubicBezTo>
                      <a:pt x="111" y="1335"/>
                      <a:pt x="129" y="1316"/>
                      <a:pt x="140" y="1316"/>
                    </a:cubicBezTo>
                    <a:cubicBezTo>
                      <a:pt x="150" y="1316"/>
                      <a:pt x="177" y="1303"/>
                      <a:pt x="176" y="1283"/>
                    </a:cubicBezTo>
                    <a:cubicBezTo>
                      <a:pt x="174" y="1263"/>
                      <a:pt x="178" y="1245"/>
                      <a:pt x="175" y="1244"/>
                    </a:cubicBezTo>
                    <a:cubicBezTo>
                      <a:pt x="172" y="1242"/>
                      <a:pt x="171" y="1244"/>
                      <a:pt x="171" y="1244"/>
                    </a:cubicBezTo>
                    <a:cubicBezTo>
                      <a:pt x="171" y="1244"/>
                      <a:pt x="174" y="1227"/>
                      <a:pt x="178" y="1201"/>
                    </a:cubicBezTo>
                    <a:cubicBezTo>
                      <a:pt x="181" y="1175"/>
                      <a:pt x="182" y="1139"/>
                      <a:pt x="185" y="1116"/>
                    </a:cubicBezTo>
                    <a:cubicBezTo>
                      <a:pt x="188" y="1093"/>
                      <a:pt x="200" y="1081"/>
                      <a:pt x="197" y="1048"/>
                    </a:cubicBezTo>
                    <a:cubicBezTo>
                      <a:pt x="194" y="1016"/>
                      <a:pt x="197" y="984"/>
                      <a:pt x="205" y="965"/>
                    </a:cubicBezTo>
                    <a:cubicBezTo>
                      <a:pt x="212" y="945"/>
                      <a:pt x="208" y="865"/>
                      <a:pt x="209" y="852"/>
                    </a:cubicBezTo>
                    <a:cubicBezTo>
                      <a:pt x="210" y="840"/>
                      <a:pt x="227" y="769"/>
                      <a:pt x="228" y="764"/>
                    </a:cubicBezTo>
                    <a:cubicBezTo>
                      <a:pt x="229" y="759"/>
                      <a:pt x="230" y="758"/>
                      <a:pt x="230" y="758"/>
                    </a:cubicBezTo>
                    <a:cubicBezTo>
                      <a:pt x="246" y="756"/>
                      <a:pt x="246" y="756"/>
                      <a:pt x="246" y="756"/>
                    </a:cubicBezTo>
                    <a:cubicBezTo>
                      <a:pt x="246" y="756"/>
                      <a:pt x="271" y="805"/>
                      <a:pt x="277" y="841"/>
                    </a:cubicBezTo>
                    <a:cubicBezTo>
                      <a:pt x="283" y="876"/>
                      <a:pt x="295" y="932"/>
                      <a:pt x="301" y="955"/>
                    </a:cubicBezTo>
                    <a:cubicBezTo>
                      <a:pt x="307" y="978"/>
                      <a:pt x="321" y="1011"/>
                      <a:pt x="329" y="1027"/>
                    </a:cubicBezTo>
                    <a:cubicBezTo>
                      <a:pt x="336" y="1042"/>
                      <a:pt x="356" y="1141"/>
                      <a:pt x="362" y="1162"/>
                    </a:cubicBezTo>
                    <a:cubicBezTo>
                      <a:pt x="369" y="1183"/>
                      <a:pt x="380" y="1227"/>
                      <a:pt x="379" y="1235"/>
                    </a:cubicBezTo>
                    <a:cubicBezTo>
                      <a:pt x="377" y="1242"/>
                      <a:pt x="370" y="1243"/>
                      <a:pt x="375" y="1247"/>
                    </a:cubicBezTo>
                    <a:cubicBezTo>
                      <a:pt x="381" y="1250"/>
                      <a:pt x="380" y="1251"/>
                      <a:pt x="379" y="1253"/>
                    </a:cubicBezTo>
                    <a:cubicBezTo>
                      <a:pt x="377" y="1256"/>
                      <a:pt x="380" y="1261"/>
                      <a:pt x="380" y="1262"/>
                    </a:cubicBezTo>
                    <a:cubicBezTo>
                      <a:pt x="381" y="1262"/>
                      <a:pt x="379" y="1281"/>
                      <a:pt x="379" y="1281"/>
                    </a:cubicBezTo>
                    <a:cubicBezTo>
                      <a:pt x="380" y="1282"/>
                      <a:pt x="380" y="1282"/>
                      <a:pt x="380" y="1282"/>
                    </a:cubicBezTo>
                    <a:cubicBezTo>
                      <a:pt x="380" y="1282"/>
                      <a:pt x="384" y="1313"/>
                      <a:pt x="383" y="1319"/>
                    </a:cubicBezTo>
                    <a:cubicBezTo>
                      <a:pt x="382" y="1325"/>
                      <a:pt x="386" y="1345"/>
                      <a:pt x="386" y="1350"/>
                    </a:cubicBezTo>
                    <a:cubicBezTo>
                      <a:pt x="385" y="1354"/>
                      <a:pt x="375" y="1405"/>
                      <a:pt x="391" y="1409"/>
                    </a:cubicBezTo>
                    <a:cubicBezTo>
                      <a:pt x="407" y="1413"/>
                      <a:pt x="433" y="1413"/>
                      <a:pt x="443" y="1405"/>
                    </a:cubicBezTo>
                    <a:cubicBezTo>
                      <a:pt x="453" y="1396"/>
                      <a:pt x="462" y="1370"/>
                      <a:pt x="456" y="1355"/>
                    </a:cubicBezTo>
                    <a:cubicBezTo>
                      <a:pt x="450" y="1340"/>
                      <a:pt x="445" y="1316"/>
                      <a:pt x="441" y="1303"/>
                    </a:cubicBezTo>
                    <a:cubicBezTo>
                      <a:pt x="438" y="1291"/>
                      <a:pt x="438" y="1291"/>
                      <a:pt x="438" y="1291"/>
                    </a:cubicBezTo>
                    <a:cubicBezTo>
                      <a:pt x="438" y="1291"/>
                      <a:pt x="437" y="1283"/>
                      <a:pt x="435" y="1277"/>
                    </a:cubicBezTo>
                    <a:cubicBezTo>
                      <a:pt x="432" y="1272"/>
                      <a:pt x="440" y="1265"/>
                      <a:pt x="436" y="1262"/>
                    </a:cubicBezTo>
                    <a:cubicBezTo>
                      <a:pt x="432" y="1259"/>
                      <a:pt x="441" y="1256"/>
                      <a:pt x="435" y="1252"/>
                    </a:cubicBezTo>
                    <a:cubicBezTo>
                      <a:pt x="429" y="1247"/>
                      <a:pt x="430" y="1163"/>
                      <a:pt x="430" y="1163"/>
                    </a:cubicBezTo>
                    <a:cubicBezTo>
                      <a:pt x="430" y="1163"/>
                      <a:pt x="424" y="1054"/>
                      <a:pt x="417" y="1035"/>
                    </a:cubicBezTo>
                    <a:cubicBezTo>
                      <a:pt x="409" y="1016"/>
                      <a:pt x="392" y="946"/>
                      <a:pt x="391" y="933"/>
                    </a:cubicBezTo>
                    <a:cubicBezTo>
                      <a:pt x="390" y="919"/>
                      <a:pt x="391" y="881"/>
                      <a:pt x="391" y="881"/>
                    </a:cubicBezTo>
                    <a:cubicBezTo>
                      <a:pt x="391" y="881"/>
                      <a:pt x="396" y="881"/>
                      <a:pt x="397" y="882"/>
                    </a:cubicBezTo>
                    <a:cubicBezTo>
                      <a:pt x="399" y="883"/>
                      <a:pt x="398" y="844"/>
                      <a:pt x="398" y="833"/>
                    </a:cubicBezTo>
                    <a:cubicBezTo>
                      <a:pt x="398" y="821"/>
                      <a:pt x="403" y="798"/>
                      <a:pt x="403" y="7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3971389" y="1200151"/>
                <a:ext cx="216864" cy="589616"/>
              </a:xfrm>
              <a:custGeom>
                <a:avLst/>
                <a:gdLst>
                  <a:gd name="T0" fmla="*/ 455 w 511"/>
                  <a:gd name="T1" fmla="*/ 266 h 1389"/>
                  <a:gd name="T2" fmla="*/ 362 w 511"/>
                  <a:gd name="T3" fmla="*/ 179 h 1389"/>
                  <a:gd name="T4" fmla="*/ 352 w 511"/>
                  <a:gd name="T5" fmla="*/ 151 h 1389"/>
                  <a:gd name="T6" fmla="*/ 362 w 511"/>
                  <a:gd name="T7" fmla="*/ 101 h 1389"/>
                  <a:gd name="T8" fmla="*/ 361 w 511"/>
                  <a:gd name="T9" fmla="*/ 84 h 1389"/>
                  <a:gd name="T10" fmla="*/ 364 w 511"/>
                  <a:gd name="T11" fmla="*/ 74 h 1389"/>
                  <a:gd name="T12" fmla="*/ 363 w 511"/>
                  <a:gd name="T13" fmla="*/ 57 h 1389"/>
                  <a:gd name="T14" fmla="*/ 363 w 511"/>
                  <a:gd name="T15" fmla="*/ 43 h 1389"/>
                  <a:gd name="T16" fmla="*/ 358 w 511"/>
                  <a:gd name="T17" fmla="*/ 32 h 1389"/>
                  <a:gd name="T18" fmla="*/ 343 w 511"/>
                  <a:gd name="T19" fmla="*/ 15 h 1389"/>
                  <a:gd name="T20" fmla="*/ 323 w 511"/>
                  <a:gd name="T21" fmla="*/ 4 h 1389"/>
                  <a:gd name="T22" fmla="*/ 291 w 511"/>
                  <a:gd name="T23" fmla="*/ 1 h 1389"/>
                  <a:gd name="T24" fmla="*/ 271 w 511"/>
                  <a:gd name="T25" fmla="*/ 5 h 1389"/>
                  <a:gd name="T26" fmla="*/ 237 w 511"/>
                  <a:gd name="T27" fmla="*/ 27 h 1389"/>
                  <a:gd name="T28" fmla="*/ 224 w 511"/>
                  <a:gd name="T29" fmla="*/ 47 h 1389"/>
                  <a:gd name="T30" fmla="*/ 219 w 511"/>
                  <a:gd name="T31" fmla="*/ 61 h 1389"/>
                  <a:gd name="T32" fmla="*/ 222 w 511"/>
                  <a:gd name="T33" fmla="*/ 98 h 1389"/>
                  <a:gd name="T34" fmla="*/ 223 w 511"/>
                  <a:gd name="T35" fmla="*/ 103 h 1389"/>
                  <a:gd name="T36" fmla="*/ 232 w 511"/>
                  <a:gd name="T37" fmla="*/ 150 h 1389"/>
                  <a:gd name="T38" fmla="*/ 187 w 511"/>
                  <a:gd name="T39" fmla="*/ 196 h 1389"/>
                  <a:gd name="T40" fmla="*/ 79 w 511"/>
                  <a:gd name="T41" fmla="*/ 365 h 1389"/>
                  <a:gd name="T42" fmla="*/ 15 w 511"/>
                  <a:gd name="T43" fmla="*/ 561 h 1389"/>
                  <a:gd name="T44" fmla="*/ 17 w 511"/>
                  <a:gd name="T45" fmla="*/ 674 h 1389"/>
                  <a:gd name="T46" fmla="*/ 84 w 511"/>
                  <a:gd name="T47" fmla="*/ 605 h 1389"/>
                  <a:gd name="T48" fmla="*/ 104 w 511"/>
                  <a:gd name="T49" fmla="*/ 556 h 1389"/>
                  <a:gd name="T50" fmla="*/ 85 w 511"/>
                  <a:gd name="T51" fmla="*/ 702 h 1389"/>
                  <a:gd name="T52" fmla="*/ 65 w 511"/>
                  <a:gd name="T53" fmla="*/ 835 h 1389"/>
                  <a:gd name="T54" fmla="*/ 61 w 511"/>
                  <a:gd name="T55" fmla="*/ 1017 h 1389"/>
                  <a:gd name="T56" fmla="*/ 67 w 511"/>
                  <a:gd name="T57" fmla="*/ 1195 h 1389"/>
                  <a:gd name="T58" fmla="*/ 65 w 511"/>
                  <a:gd name="T59" fmla="*/ 1240 h 1389"/>
                  <a:gd name="T60" fmla="*/ 11 w 511"/>
                  <a:gd name="T61" fmla="*/ 1309 h 1389"/>
                  <a:gd name="T62" fmla="*/ 141 w 511"/>
                  <a:gd name="T63" fmla="*/ 1294 h 1389"/>
                  <a:gd name="T64" fmla="*/ 151 w 511"/>
                  <a:gd name="T65" fmla="*/ 1192 h 1389"/>
                  <a:gd name="T66" fmla="*/ 158 w 511"/>
                  <a:gd name="T67" fmla="*/ 1015 h 1389"/>
                  <a:gd name="T68" fmla="*/ 180 w 511"/>
                  <a:gd name="T69" fmla="*/ 947 h 1389"/>
                  <a:gd name="T70" fmla="*/ 235 w 511"/>
                  <a:gd name="T71" fmla="*/ 834 h 1389"/>
                  <a:gd name="T72" fmla="*/ 241 w 511"/>
                  <a:gd name="T73" fmla="*/ 1019 h 1389"/>
                  <a:gd name="T74" fmla="*/ 192 w 511"/>
                  <a:gd name="T75" fmla="*/ 1202 h 1389"/>
                  <a:gd name="T76" fmla="*/ 175 w 511"/>
                  <a:gd name="T77" fmla="*/ 1254 h 1389"/>
                  <a:gd name="T78" fmla="*/ 175 w 511"/>
                  <a:gd name="T79" fmla="*/ 1320 h 1389"/>
                  <a:gd name="T80" fmla="*/ 263 w 511"/>
                  <a:gd name="T81" fmla="*/ 1365 h 1389"/>
                  <a:gd name="T82" fmla="*/ 268 w 511"/>
                  <a:gd name="T83" fmla="*/ 1279 h 1389"/>
                  <a:gd name="T84" fmla="*/ 286 w 511"/>
                  <a:gd name="T85" fmla="*/ 1240 h 1389"/>
                  <a:gd name="T86" fmla="*/ 332 w 511"/>
                  <a:gd name="T87" fmla="*/ 1035 h 1389"/>
                  <a:gd name="T88" fmla="*/ 387 w 511"/>
                  <a:gd name="T89" fmla="*/ 808 h 1389"/>
                  <a:gd name="T90" fmla="*/ 414 w 511"/>
                  <a:gd name="T91" fmla="*/ 725 h 1389"/>
                  <a:gd name="T92" fmla="*/ 454 w 511"/>
                  <a:gd name="T93" fmla="*/ 676 h 1389"/>
                  <a:gd name="T94" fmla="*/ 503 w 511"/>
                  <a:gd name="T95" fmla="*/ 57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1389">
                    <a:moveTo>
                      <a:pt x="507" y="435"/>
                    </a:moveTo>
                    <a:cubicBezTo>
                      <a:pt x="508" y="408"/>
                      <a:pt x="494" y="340"/>
                      <a:pt x="486" y="308"/>
                    </a:cubicBezTo>
                    <a:cubicBezTo>
                      <a:pt x="478" y="277"/>
                      <a:pt x="465" y="268"/>
                      <a:pt x="455" y="266"/>
                    </a:cubicBezTo>
                    <a:cubicBezTo>
                      <a:pt x="446" y="264"/>
                      <a:pt x="409" y="228"/>
                      <a:pt x="408" y="224"/>
                    </a:cubicBezTo>
                    <a:cubicBezTo>
                      <a:pt x="407" y="220"/>
                      <a:pt x="406" y="215"/>
                      <a:pt x="403" y="207"/>
                    </a:cubicBezTo>
                    <a:cubicBezTo>
                      <a:pt x="400" y="199"/>
                      <a:pt x="371" y="179"/>
                      <a:pt x="362" y="179"/>
                    </a:cubicBezTo>
                    <a:cubicBezTo>
                      <a:pt x="352" y="178"/>
                      <a:pt x="341" y="182"/>
                      <a:pt x="341" y="175"/>
                    </a:cubicBezTo>
                    <a:cubicBezTo>
                      <a:pt x="341" y="168"/>
                      <a:pt x="346" y="151"/>
                      <a:pt x="346" y="151"/>
                    </a:cubicBezTo>
                    <a:cubicBezTo>
                      <a:pt x="346" y="151"/>
                      <a:pt x="349" y="151"/>
                      <a:pt x="352" y="151"/>
                    </a:cubicBezTo>
                    <a:cubicBezTo>
                      <a:pt x="354" y="150"/>
                      <a:pt x="359" y="143"/>
                      <a:pt x="360" y="141"/>
                    </a:cubicBezTo>
                    <a:cubicBezTo>
                      <a:pt x="361" y="139"/>
                      <a:pt x="364" y="126"/>
                      <a:pt x="366" y="114"/>
                    </a:cubicBezTo>
                    <a:cubicBezTo>
                      <a:pt x="367" y="103"/>
                      <a:pt x="362" y="101"/>
                      <a:pt x="362" y="101"/>
                    </a:cubicBezTo>
                    <a:cubicBezTo>
                      <a:pt x="363" y="98"/>
                      <a:pt x="363" y="98"/>
                      <a:pt x="363" y="98"/>
                    </a:cubicBezTo>
                    <a:cubicBezTo>
                      <a:pt x="363" y="98"/>
                      <a:pt x="362" y="98"/>
                      <a:pt x="362" y="95"/>
                    </a:cubicBezTo>
                    <a:cubicBezTo>
                      <a:pt x="362" y="93"/>
                      <a:pt x="361" y="84"/>
                      <a:pt x="361" y="84"/>
                    </a:cubicBezTo>
                    <a:cubicBezTo>
                      <a:pt x="361" y="84"/>
                      <a:pt x="363" y="89"/>
                      <a:pt x="363" y="85"/>
                    </a:cubicBezTo>
                    <a:cubicBezTo>
                      <a:pt x="363" y="82"/>
                      <a:pt x="362" y="71"/>
                      <a:pt x="362" y="71"/>
                    </a:cubicBezTo>
                    <a:cubicBezTo>
                      <a:pt x="364" y="74"/>
                      <a:pt x="364" y="74"/>
                      <a:pt x="364" y="74"/>
                    </a:cubicBezTo>
                    <a:cubicBezTo>
                      <a:pt x="364" y="74"/>
                      <a:pt x="363" y="69"/>
                      <a:pt x="363" y="64"/>
                    </a:cubicBezTo>
                    <a:cubicBezTo>
                      <a:pt x="362" y="60"/>
                      <a:pt x="360" y="53"/>
                      <a:pt x="360" y="53"/>
                    </a:cubicBezTo>
                    <a:cubicBezTo>
                      <a:pt x="363" y="57"/>
                      <a:pt x="363" y="57"/>
                      <a:pt x="363" y="57"/>
                    </a:cubicBezTo>
                    <a:cubicBezTo>
                      <a:pt x="363" y="57"/>
                      <a:pt x="362" y="53"/>
                      <a:pt x="363" y="51"/>
                    </a:cubicBezTo>
                    <a:cubicBezTo>
                      <a:pt x="363" y="49"/>
                      <a:pt x="359" y="41"/>
                      <a:pt x="359" y="41"/>
                    </a:cubicBezTo>
                    <a:cubicBezTo>
                      <a:pt x="363" y="43"/>
                      <a:pt x="363" y="43"/>
                      <a:pt x="363" y="43"/>
                    </a:cubicBezTo>
                    <a:cubicBezTo>
                      <a:pt x="363" y="43"/>
                      <a:pt x="358" y="38"/>
                      <a:pt x="358" y="37"/>
                    </a:cubicBezTo>
                    <a:cubicBezTo>
                      <a:pt x="357" y="36"/>
                      <a:pt x="349" y="23"/>
                      <a:pt x="350" y="24"/>
                    </a:cubicBezTo>
                    <a:cubicBezTo>
                      <a:pt x="351" y="26"/>
                      <a:pt x="358" y="32"/>
                      <a:pt x="358" y="32"/>
                    </a:cubicBezTo>
                    <a:cubicBezTo>
                      <a:pt x="358" y="32"/>
                      <a:pt x="352" y="24"/>
                      <a:pt x="351" y="22"/>
                    </a:cubicBezTo>
                    <a:cubicBezTo>
                      <a:pt x="351" y="20"/>
                      <a:pt x="336" y="15"/>
                      <a:pt x="336" y="15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3" y="15"/>
                      <a:pt x="336" y="12"/>
                      <a:pt x="333" y="10"/>
                    </a:cubicBezTo>
                    <a:cubicBezTo>
                      <a:pt x="330" y="8"/>
                      <a:pt x="315" y="6"/>
                      <a:pt x="315" y="6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06" y="3"/>
                      <a:pt x="303" y="4"/>
                    </a:cubicBezTo>
                    <a:cubicBezTo>
                      <a:pt x="300" y="5"/>
                      <a:pt x="292" y="5"/>
                      <a:pt x="292" y="5"/>
                    </a:cubicBezTo>
                    <a:cubicBezTo>
                      <a:pt x="292" y="5"/>
                      <a:pt x="293" y="0"/>
                      <a:pt x="291" y="1"/>
                    </a:cubicBezTo>
                    <a:cubicBezTo>
                      <a:pt x="289" y="2"/>
                      <a:pt x="280" y="3"/>
                      <a:pt x="278" y="5"/>
                    </a:cubicBezTo>
                    <a:cubicBezTo>
                      <a:pt x="276" y="7"/>
                      <a:pt x="277" y="1"/>
                      <a:pt x="277" y="1"/>
                    </a:cubicBezTo>
                    <a:cubicBezTo>
                      <a:pt x="277" y="1"/>
                      <a:pt x="273" y="5"/>
                      <a:pt x="271" y="5"/>
                    </a:cubicBezTo>
                    <a:cubicBezTo>
                      <a:pt x="270" y="6"/>
                      <a:pt x="263" y="3"/>
                      <a:pt x="263" y="3"/>
                    </a:cubicBezTo>
                    <a:cubicBezTo>
                      <a:pt x="263" y="3"/>
                      <a:pt x="267" y="6"/>
                      <a:pt x="262" y="7"/>
                    </a:cubicBezTo>
                    <a:cubicBezTo>
                      <a:pt x="256" y="8"/>
                      <a:pt x="239" y="25"/>
                      <a:pt x="237" y="27"/>
                    </a:cubicBezTo>
                    <a:cubicBezTo>
                      <a:pt x="234" y="28"/>
                      <a:pt x="227" y="32"/>
                      <a:pt x="227" y="32"/>
                    </a:cubicBezTo>
                    <a:cubicBezTo>
                      <a:pt x="227" y="32"/>
                      <a:pt x="238" y="29"/>
                      <a:pt x="232" y="34"/>
                    </a:cubicBezTo>
                    <a:cubicBezTo>
                      <a:pt x="226" y="39"/>
                      <a:pt x="227" y="43"/>
                      <a:pt x="224" y="47"/>
                    </a:cubicBezTo>
                    <a:cubicBezTo>
                      <a:pt x="221" y="51"/>
                      <a:pt x="219" y="55"/>
                      <a:pt x="219" y="55"/>
                    </a:cubicBezTo>
                    <a:cubicBezTo>
                      <a:pt x="219" y="55"/>
                      <a:pt x="223" y="55"/>
                      <a:pt x="222" y="56"/>
                    </a:cubicBezTo>
                    <a:cubicBezTo>
                      <a:pt x="222" y="58"/>
                      <a:pt x="219" y="61"/>
                      <a:pt x="219" y="61"/>
                    </a:cubicBezTo>
                    <a:cubicBezTo>
                      <a:pt x="219" y="61"/>
                      <a:pt x="223" y="58"/>
                      <a:pt x="221" y="65"/>
                    </a:cubicBezTo>
                    <a:cubicBezTo>
                      <a:pt x="220" y="72"/>
                      <a:pt x="220" y="98"/>
                      <a:pt x="220" y="98"/>
                    </a:cubicBezTo>
                    <a:cubicBezTo>
                      <a:pt x="220" y="98"/>
                      <a:pt x="222" y="97"/>
                      <a:pt x="222" y="98"/>
                    </a:cubicBezTo>
                    <a:cubicBezTo>
                      <a:pt x="221" y="99"/>
                      <a:pt x="221" y="100"/>
                      <a:pt x="220" y="101"/>
                    </a:cubicBezTo>
                    <a:cubicBezTo>
                      <a:pt x="219" y="102"/>
                      <a:pt x="222" y="101"/>
                      <a:pt x="222" y="101"/>
                    </a:cubicBezTo>
                    <a:cubicBezTo>
                      <a:pt x="223" y="103"/>
                      <a:pt x="223" y="103"/>
                      <a:pt x="223" y="103"/>
                    </a:cubicBezTo>
                    <a:cubicBezTo>
                      <a:pt x="223" y="103"/>
                      <a:pt x="221" y="104"/>
                      <a:pt x="219" y="109"/>
                    </a:cubicBezTo>
                    <a:cubicBezTo>
                      <a:pt x="218" y="114"/>
                      <a:pt x="222" y="140"/>
                      <a:pt x="224" y="143"/>
                    </a:cubicBezTo>
                    <a:cubicBezTo>
                      <a:pt x="226" y="146"/>
                      <a:pt x="230" y="146"/>
                      <a:pt x="232" y="150"/>
                    </a:cubicBezTo>
                    <a:cubicBezTo>
                      <a:pt x="234" y="155"/>
                      <a:pt x="237" y="174"/>
                      <a:pt x="237" y="174"/>
                    </a:cubicBezTo>
                    <a:cubicBezTo>
                      <a:pt x="237" y="174"/>
                      <a:pt x="223" y="177"/>
                      <a:pt x="218" y="180"/>
                    </a:cubicBezTo>
                    <a:cubicBezTo>
                      <a:pt x="212" y="183"/>
                      <a:pt x="199" y="192"/>
                      <a:pt x="187" y="196"/>
                    </a:cubicBezTo>
                    <a:cubicBezTo>
                      <a:pt x="174" y="200"/>
                      <a:pt x="166" y="235"/>
                      <a:pt x="152" y="239"/>
                    </a:cubicBezTo>
                    <a:cubicBezTo>
                      <a:pt x="137" y="243"/>
                      <a:pt x="124" y="261"/>
                      <a:pt x="113" y="274"/>
                    </a:cubicBezTo>
                    <a:cubicBezTo>
                      <a:pt x="103" y="286"/>
                      <a:pt x="81" y="354"/>
                      <a:pt x="79" y="365"/>
                    </a:cubicBezTo>
                    <a:cubicBezTo>
                      <a:pt x="76" y="376"/>
                      <a:pt x="47" y="428"/>
                      <a:pt x="43" y="448"/>
                    </a:cubicBezTo>
                    <a:cubicBezTo>
                      <a:pt x="39" y="469"/>
                      <a:pt x="37" y="486"/>
                      <a:pt x="33" y="496"/>
                    </a:cubicBezTo>
                    <a:cubicBezTo>
                      <a:pt x="28" y="505"/>
                      <a:pt x="18" y="551"/>
                      <a:pt x="15" y="561"/>
                    </a:cubicBezTo>
                    <a:cubicBezTo>
                      <a:pt x="11" y="571"/>
                      <a:pt x="10" y="596"/>
                      <a:pt x="5" y="607"/>
                    </a:cubicBezTo>
                    <a:cubicBezTo>
                      <a:pt x="0" y="618"/>
                      <a:pt x="8" y="649"/>
                      <a:pt x="8" y="653"/>
                    </a:cubicBezTo>
                    <a:cubicBezTo>
                      <a:pt x="8" y="656"/>
                      <a:pt x="15" y="670"/>
                      <a:pt x="17" y="674"/>
                    </a:cubicBezTo>
                    <a:cubicBezTo>
                      <a:pt x="39" y="714"/>
                      <a:pt x="97" y="723"/>
                      <a:pt x="97" y="721"/>
                    </a:cubicBezTo>
                    <a:cubicBezTo>
                      <a:pt x="97" y="718"/>
                      <a:pt x="88" y="670"/>
                      <a:pt x="92" y="657"/>
                    </a:cubicBezTo>
                    <a:cubicBezTo>
                      <a:pt x="95" y="644"/>
                      <a:pt x="82" y="613"/>
                      <a:pt x="84" y="605"/>
                    </a:cubicBezTo>
                    <a:cubicBezTo>
                      <a:pt x="85" y="597"/>
                      <a:pt x="105" y="542"/>
                      <a:pt x="108" y="528"/>
                    </a:cubicBezTo>
                    <a:cubicBezTo>
                      <a:pt x="111" y="515"/>
                      <a:pt x="124" y="495"/>
                      <a:pt x="123" y="501"/>
                    </a:cubicBezTo>
                    <a:cubicBezTo>
                      <a:pt x="123" y="507"/>
                      <a:pt x="106" y="552"/>
                      <a:pt x="104" y="556"/>
                    </a:cubicBezTo>
                    <a:cubicBezTo>
                      <a:pt x="102" y="561"/>
                      <a:pt x="98" y="583"/>
                      <a:pt x="97" y="588"/>
                    </a:cubicBezTo>
                    <a:cubicBezTo>
                      <a:pt x="97" y="592"/>
                      <a:pt x="92" y="608"/>
                      <a:pt x="85" y="629"/>
                    </a:cubicBezTo>
                    <a:cubicBezTo>
                      <a:pt x="78" y="650"/>
                      <a:pt x="86" y="694"/>
                      <a:pt x="85" y="702"/>
                    </a:cubicBezTo>
                    <a:cubicBezTo>
                      <a:pt x="84" y="709"/>
                      <a:pt x="82" y="734"/>
                      <a:pt x="81" y="739"/>
                    </a:cubicBezTo>
                    <a:cubicBezTo>
                      <a:pt x="80" y="745"/>
                      <a:pt x="84" y="746"/>
                      <a:pt x="83" y="751"/>
                    </a:cubicBezTo>
                    <a:cubicBezTo>
                      <a:pt x="82" y="756"/>
                      <a:pt x="69" y="822"/>
                      <a:pt x="65" y="835"/>
                    </a:cubicBezTo>
                    <a:cubicBezTo>
                      <a:pt x="60" y="848"/>
                      <a:pt x="65" y="932"/>
                      <a:pt x="66" y="940"/>
                    </a:cubicBezTo>
                    <a:cubicBezTo>
                      <a:pt x="68" y="948"/>
                      <a:pt x="67" y="988"/>
                      <a:pt x="66" y="990"/>
                    </a:cubicBezTo>
                    <a:cubicBezTo>
                      <a:pt x="66" y="992"/>
                      <a:pt x="65" y="1008"/>
                      <a:pt x="61" y="1017"/>
                    </a:cubicBezTo>
                    <a:cubicBezTo>
                      <a:pt x="57" y="1026"/>
                      <a:pt x="63" y="1048"/>
                      <a:pt x="63" y="1072"/>
                    </a:cubicBezTo>
                    <a:cubicBezTo>
                      <a:pt x="63" y="1095"/>
                      <a:pt x="59" y="1181"/>
                      <a:pt x="59" y="1184"/>
                    </a:cubicBezTo>
                    <a:cubicBezTo>
                      <a:pt x="59" y="1187"/>
                      <a:pt x="67" y="1192"/>
                      <a:pt x="67" y="1195"/>
                    </a:cubicBezTo>
                    <a:cubicBezTo>
                      <a:pt x="67" y="1197"/>
                      <a:pt x="67" y="1217"/>
                      <a:pt x="67" y="1221"/>
                    </a:cubicBezTo>
                    <a:cubicBezTo>
                      <a:pt x="67" y="1224"/>
                      <a:pt x="69" y="1230"/>
                      <a:pt x="69" y="1233"/>
                    </a:cubicBezTo>
                    <a:cubicBezTo>
                      <a:pt x="69" y="1236"/>
                      <a:pt x="69" y="1236"/>
                      <a:pt x="65" y="1240"/>
                    </a:cubicBezTo>
                    <a:cubicBezTo>
                      <a:pt x="62" y="1244"/>
                      <a:pt x="50" y="1260"/>
                      <a:pt x="39" y="1265"/>
                    </a:cubicBezTo>
                    <a:cubicBezTo>
                      <a:pt x="28" y="1270"/>
                      <a:pt x="22" y="1267"/>
                      <a:pt x="12" y="1276"/>
                    </a:cubicBezTo>
                    <a:cubicBezTo>
                      <a:pt x="2" y="1285"/>
                      <a:pt x="7" y="1306"/>
                      <a:pt x="11" y="1309"/>
                    </a:cubicBezTo>
                    <a:cubicBezTo>
                      <a:pt x="14" y="1312"/>
                      <a:pt x="55" y="1324"/>
                      <a:pt x="69" y="1322"/>
                    </a:cubicBezTo>
                    <a:cubicBezTo>
                      <a:pt x="84" y="1320"/>
                      <a:pt x="106" y="1298"/>
                      <a:pt x="111" y="1297"/>
                    </a:cubicBezTo>
                    <a:cubicBezTo>
                      <a:pt x="116" y="1296"/>
                      <a:pt x="132" y="1298"/>
                      <a:pt x="141" y="1294"/>
                    </a:cubicBezTo>
                    <a:cubicBezTo>
                      <a:pt x="150" y="1289"/>
                      <a:pt x="152" y="1272"/>
                      <a:pt x="150" y="1254"/>
                    </a:cubicBezTo>
                    <a:cubicBezTo>
                      <a:pt x="148" y="1236"/>
                      <a:pt x="150" y="1231"/>
                      <a:pt x="156" y="1215"/>
                    </a:cubicBezTo>
                    <a:cubicBezTo>
                      <a:pt x="163" y="1199"/>
                      <a:pt x="154" y="1199"/>
                      <a:pt x="151" y="1192"/>
                    </a:cubicBezTo>
                    <a:cubicBezTo>
                      <a:pt x="148" y="1185"/>
                      <a:pt x="150" y="1187"/>
                      <a:pt x="149" y="1174"/>
                    </a:cubicBezTo>
                    <a:cubicBezTo>
                      <a:pt x="149" y="1161"/>
                      <a:pt x="154" y="1119"/>
                      <a:pt x="155" y="1106"/>
                    </a:cubicBezTo>
                    <a:cubicBezTo>
                      <a:pt x="155" y="1093"/>
                      <a:pt x="156" y="1033"/>
                      <a:pt x="158" y="1015"/>
                    </a:cubicBezTo>
                    <a:cubicBezTo>
                      <a:pt x="160" y="997"/>
                      <a:pt x="165" y="1003"/>
                      <a:pt x="165" y="994"/>
                    </a:cubicBezTo>
                    <a:cubicBezTo>
                      <a:pt x="164" y="984"/>
                      <a:pt x="164" y="987"/>
                      <a:pt x="168" y="978"/>
                    </a:cubicBezTo>
                    <a:cubicBezTo>
                      <a:pt x="173" y="969"/>
                      <a:pt x="179" y="968"/>
                      <a:pt x="180" y="947"/>
                    </a:cubicBezTo>
                    <a:cubicBezTo>
                      <a:pt x="181" y="926"/>
                      <a:pt x="209" y="872"/>
                      <a:pt x="211" y="868"/>
                    </a:cubicBezTo>
                    <a:cubicBezTo>
                      <a:pt x="212" y="864"/>
                      <a:pt x="221" y="838"/>
                      <a:pt x="225" y="834"/>
                    </a:cubicBezTo>
                    <a:cubicBezTo>
                      <a:pt x="229" y="830"/>
                      <a:pt x="234" y="828"/>
                      <a:pt x="235" y="834"/>
                    </a:cubicBezTo>
                    <a:cubicBezTo>
                      <a:pt x="235" y="840"/>
                      <a:pt x="233" y="864"/>
                      <a:pt x="233" y="864"/>
                    </a:cubicBezTo>
                    <a:cubicBezTo>
                      <a:pt x="233" y="864"/>
                      <a:pt x="237" y="942"/>
                      <a:pt x="236" y="959"/>
                    </a:cubicBezTo>
                    <a:cubicBezTo>
                      <a:pt x="234" y="977"/>
                      <a:pt x="239" y="1006"/>
                      <a:pt x="241" y="1019"/>
                    </a:cubicBezTo>
                    <a:cubicBezTo>
                      <a:pt x="243" y="1032"/>
                      <a:pt x="223" y="1097"/>
                      <a:pt x="217" y="1117"/>
                    </a:cubicBezTo>
                    <a:cubicBezTo>
                      <a:pt x="211" y="1136"/>
                      <a:pt x="199" y="1142"/>
                      <a:pt x="190" y="1173"/>
                    </a:cubicBezTo>
                    <a:cubicBezTo>
                      <a:pt x="181" y="1203"/>
                      <a:pt x="189" y="1191"/>
                      <a:pt x="192" y="1202"/>
                    </a:cubicBezTo>
                    <a:cubicBezTo>
                      <a:pt x="196" y="1213"/>
                      <a:pt x="198" y="1226"/>
                      <a:pt x="192" y="1232"/>
                    </a:cubicBezTo>
                    <a:cubicBezTo>
                      <a:pt x="186" y="1239"/>
                      <a:pt x="184" y="1243"/>
                      <a:pt x="181" y="1246"/>
                    </a:cubicBezTo>
                    <a:cubicBezTo>
                      <a:pt x="178" y="1248"/>
                      <a:pt x="176" y="1249"/>
                      <a:pt x="175" y="1254"/>
                    </a:cubicBezTo>
                    <a:cubicBezTo>
                      <a:pt x="173" y="1259"/>
                      <a:pt x="180" y="1259"/>
                      <a:pt x="176" y="1265"/>
                    </a:cubicBezTo>
                    <a:cubicBezTo>
                      <a:pt x="172" y="1270"/>
                      <a:pt x="175" y="1274"/>
                      <a:pt x="178" y="1282"/>
                    </a:cubicBezTo>
                    <a:cubicBezTo>
                      <a:pt x="182" y="1290"/>
                      <a:pt x="179" y="1313"/>
                      <a:pt x="175" y="1320"/>
                    </a:cubicBezTo>
                    <a:cubicBezTo>
                      <a:pt x="170" y="1328"/>
                      <a:pt x="173" y="1360"/>
                      <a:pt x="180" y="1369"/>
                    </a:cubicBezTo>
                    <a:cubicBezTo>
                      <a:pt x="187" y="1377"/>
                      <a:pt x="215" y="1387"/>
                      <a:pt x="229" y="1388"/>
                    </a:cubicBezTo>
                    <a:cubicBezTo>
                      <a:pt x="243" y="1389"/>
                      <a:pt x="260" y="1380"/>
                      <a:pt x="263" y="1365"/>
                    </a:cubicBezTo>
                    <a:cubicBezTo>
                      <a:pt x="266" y="1351"/>
                      <a:pt x="256" y="1311"/>
                      <a:pt x="256" y="1311"/>
                    </a:cubicBezTo>
                    <a:cubicBezTo>
                      <a:pt x="256" y="1311"/>
                      <a:pt x="258" y="1308"/>
                      <a:pt x="259" y="1307"/>
                    </a:cubicBezTo>
                    <a:cubicBezTo>
                      <a:pt x="260" y="1306"/>
                      <a:pt x="266" y="1286"/>
                      <a:pt x="268" y="1279"/>
                    </a:cubicBezTo>
                    <a:cubicBezTo>
                      <a:pt x="271" y="1273"/>
                      <a:pt x="278" y="1269"/>
                      <a:pt x="281" y="1265"/>
                    </a:cubicBezTo>
                    <a:cubicBezTo>
                      <a:pt x="285" y="1261"/>
                      <a:pt x="284" y="1260"/>
                      <a:pt x="281" y="1253"/>
                    </a:cubicBezTo>
                    <a:cubicBezTo>
                      <a:pt x="278" y="1246"/>
                      <a:pt x="280" y="1248"/>
                      <a:pt x="286" y="1240"/>
                    </a:cubicBezTo>
                    <a:cubicBezTo>
                      <a:pt x="291" y="1232"/>
                      <a:pt x="308" y="1192"/>
                      <a:pt x="313" y="1164"/>
                    </a:cubicBezTo>
                    <a:cubicBezTo>
                      <a:pt x="317" y="1136"/>
                      <a:pt x="323" y="1084"/>
                      <a:pt x="323" y="1082"/>
                    </a:cubicBezTo>
                    <a:cubicBezTo>
                      <a:pt x="323" y="1079"/>
                      <a:pt x="330" y="1046"/>
                      <a:pt x="332" y="1035"/>
                    </a:cubicBezTo>
                    <a:cubicBezTo>
                      <a:pt x="333" y="1023"/>
                      <a:pt x="346" y="1003"/>
                      <a:pt x="349" y="994"/>
                    </a:cubicBezTo>
                    <a:cubicBezTo>
                      <a:pt x="352" y="985"/>
                      <a:pt x="363" y="932"/>
                      <a:pt x="366" y="915"/>
                    </a:cubicBezTo>
                    <a:cubicBezTo>
                      <a:pt x="369" y="898"/>
                      <a:pt x="386" y="821"/>
                      <a:pt x="387" y="808"/>
                    </a:cubicBezTo>
                    <a:cubicBezTo>
                      <a:pt x="388" y="795"/>
                      <a:pt x="398" y="731"/>
                      <a:pt x="398" y="731"/>
                    </a:cubicBezTo>
                    <a:cubicBezTo>
                      <a:pt x="398" y="731"/>
                      <a:pt x="401" y="732"/>
                      <a:pt x="407" y="735"/>
                    </a:cubicBezTo>
                    <a:cubicBezTo>
                      <a:pt x="413" y="738"/>
                      <a:pt x="412" y="729"/>
                      <a:pt x="414" y="725"/>
                    </a:cubicBezTo>
                    <a:cubicBezTo>
                      <a:pt x="416" y="720"/>
                      <a:pt x="431" y="698"/>
                      <a:pt x="432" y="698"/>
                    </a:cubicBezTo>
                    <a:cubicBezTo>
                      <a:pt x="434" y="698"/>
                      <a:pt x="444" y="700"/>
                      <a:pt x="448" y="698"/>
                    </a:cubicBezTo>
                    <a:cubicBezTo>
                      <a:pt x="452" y="696"/>
                      <a:pt x="454" y="688"/>
                      <a:pt x="454" y="676"/>
                    </a:cubicBezTo>
                    <a:cubicBezTo>
                      <a:pt x="454" y="664"/>
                      <a:pt x="459" y="666"/>
                      <a:pt x="461" y="660"/>
                    </a:cubicBezTo>
                    <a:cubicBezTo>
                      <a:pt x="463" y="654"/>
                      <a:pt x="485" y="621"/>
                      <a:pt x="491" y="610"/>
                    </a:cubicBezTo>
                    <a:cubicBezTo>
                      <a:pt x="497" y="598"/>
                      <a:pt x="503" y="577"/>
                      <a:pt x="503" y="570"/>
                    </a:cubicBezTo>
                    <a:cubicBezTo>
                      <a:pt x="504" y="564"/>
                      <a:pt x="507" y="564"/>
                      <a:pt x="509" y="548"/>
                    </a:cubicBezTo>
                    <a:cubicBezTo>
                      <a:pt x="511" y="532"/>
                      <a:pt x="507" y="462"/>
                      <a:pt x="507" y="4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6"/>
              <p:cNvSpPr>
                <a:spLocks noEditPoints="1"/>
              </p:cNvSpPr>
              <p:nvPr/>
            </p:nvSpPr>
            <p:spPr bwMode="auto">
              <a:xfrm>
                <a:off x="3197257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7"/>
              <p:cNvSpPr>
                <a:spLocks noEditPoints="1"/>
              </p:cNvSpPr>
              <p:nvPr/>
            </p:nvSpPr>
            <p:spPr bwMode="auto">
              <a:xfrm>
                <a:off x="1527138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8"/>
              <p:cNvSpPr>
                <a:spLocks/>
              </p:cNvSpPr>
              <p:nvPr/>
            </p:nvSpPr>
            <p:spPr bwMode="auto">
              <a:xfrm>
                <a:off x="1068836" y="3467236"/>
                <a:ext cx="238000" cy="719048"/>
              </a:xfrm>
              <a:custGeom>
                <a:avLst/>
                <a:gdLst>
                  <a:gd name="T0" fmla="*/ 45 w 489"/>
                  <a:gd name="T1" fmla="*/ 279 h 1476"/>
                  <a:gd name="T2" fmla="*/ 77 w 489"/>
                  <a:gd name="T3" fmla="*/ 215 h 1476"/>
                  <a:gd name="T4" fmla="*/ 125 w 489"/>
                  <a:gd name="T5" fmla="*/ 214 h 1476"/>
                  <a:gd name="T6" fmla="*/ 134 w 489"/>
                  <a:gd name="T7" fmla="*/ 187 h 1476"/>
                  <a:gd name="T8" fmla="*/ 126 w 489"/>
                  <a:gd name="T9" fmla="*/ 159 h 1476"/>
                  <a:gd name="T10" fmla="*/ 116 w 489"/>
                  <a:gd name="T11" fmla="*/ 38 h 1476"/>
                  <a:gd name="T12" fmla="*/ 119 w 489"/>
                  <a:gd name="T13" fmla="*/ 31 h 1476"/>
                  <a:gd name="T14" fmla="*/ 126 w 489"/>
                  <a:gd name="T15" fmla="*/ 25 h 1476"/>
                  <a:gd name="T16" fmla="*/ 132 w 489"/>
                  <a:gd name="T17" fmla="*/ 20 h 1476"/>
                  <a:gd name="T18" fmla="*/ 136 w 489"/>
                  <a:gd name="T19" fmla="*/ 15 h 1476"/>
                  <a:gd name="T20" fmla="*/ 139 w 489"/>
                  <a:gd name="T21" fmla="*/ 14 h 1476"/>
                  <a:gd name="T22" fmla="*/ 235 w 489"/>
                  <a:gd name="T23" fmla="*/ 14 h 1476"/>
                  <a:gd name="T24" fmla="*/ 287 w 489"/>
                  <a:gd name="T25" fmla="*/ 50 h 1476"/>
                  <a:gd name="T26" fmla="*/ 284 w 489"/>
                  <a:gd name="T27" fmla="*/ 52 h 1476"/>
                  <a:gd name="T28" fmla="*/ 286 w 489"/>
                  <a:gd name="T29" fmla="*/ 59 h 1476"/>
                  <a:gd name="T30" fmla="*/ 286 w 489"/>
                  <a:gd name="T31" fmla="*/ 65 h 1476"/>
                  <a:gd name="T32" fmla="*/ 283 w 489"/>
                  <a:gd name="T33" fmla="*/ 68 h 1476"/>
                  <a:gd name="T34" fmla="*/ 281 w 489"/>
                  <a:gd name="T35" fmla="*/ 73 h 1476"/>
                  <a:gd name="T36" fmla="*/ 277 w 489"/>
                  <a:gd name="T37" fmla="*/ 74 h 1476"/>
                  <a:gd name="T38" fmla="*/ 281 w 489"/>
                  <a:gd name="T39" fmla="*/ 96 h 1476"/>
                  <a:gd name="T40" fmla="*/ 284 w 489"/>
                  <a:gd name="T41" fmla="*/ 134 h 1476"/>
                  <a:gd name="T42" fmla="*/ 277 w 489"/>
                  <a:gd name="T43" fmla="*/ 153 h 1476"/>
                  <a:gd name="T44" fmla="*/ 272 w 489"/>
                  <a:gd name="T45" fmla="*/ 171 h 1476"/>
                  <a:gd name="T46" fmla="*/ 270 w 489"/>
                  <a:gd name="T47" fmla="*/ 193 h 1476"/>
                  <a:gd name="T48" fmla="*/ 242 w 489"/>
                  <a:gd name="T49" fmla="*/ 217 h 1476"/>
                  <a:gd name="T50" fmla="*/ 253 w 489"/>
                  <a:gd name="T51" fmla="*/ 230 h 1476"/>
                  <a:gd name="T52" fmla="*/ 302 w 489"/>
                  <a:gd name="T53" fmla="*/ 254 h 1476"/>
                  <a:gd name="T54" fmla="*/ 305 w 489"/>
                  <a:gd name="T55" fmla="*/ 278 h 1476"/>
                  <a:gd name="T56" fmla="*/ 361 w 489"/>
                  <a:gd name="T57" fmla="*/ 369 h 1476"/>
                  <a:gd name="T58" fmla="*/ 422 w 489"/>
                  <a:gd name="T59" fmla="*/ 752 h 1476"/>
                  <a:gd name="T60" fmla="*/ 418 w 489"/>
                  <a:gd name="T61" fmla="*/ 777 h 1476"/>
                  <a:gd name="T62" fmla="*/ 396 w 489"/>
                  <a:gd name="T63" fmla="*/ 797 h 1476"/>
                  <a:gd name="T64" fmla="*/ 389 w 489"/>
                  <a:gd name="T65" fmla="*/ 825 h 1476"/>
                  <a:gd name="T66" fmla="*/ 374 w 489"/>
                  <a:gd name="T67" fmla="*/ 1055 h 1476"/>
                  <a:gd name="T68" fmla="*/ 368 w 489"/>
                  <a:gd name="T69" fmla="*/ 1235 h 1476"/>
                  <a:gd name="T70" fmla="*/ 371 w 489"/>
                  <a:gd name="T71" fmla="*/ 1291 h 1476"/>
                  <a:gd name="T72" fmla="*/ 426 w 489"/>
                  <a:gd name="T73" fmla="*/ 1312 h 1476"/>
                  <a:gd name="T74" fmla="*/ 452 w 489"/>
                  <a:gd name="T75" fmla="*/ 1369 h 1476"/>
                  <a:gd name="T76" fmla="*/ 295 w 489"/>
                  <a:gd name="T77" fmla="*/ 1375 h 1476"/>
                  <a:gd name="T78" fmla="*/ 259 w 489"/>
                  <a:gd name="T79" fmla="*/ 1322 h 1476"/>
                  <a:gd name="T80" fmla="*/ 261 w 489"/>
                  <a:gd name="T81" fmla="*/ 1274 h 1476"/>
                  <a:gd name="T82" fmla="*/ 263 w 489"/>
                  <a:gd name="T83" fmla="*/ 1180 h 1476"/>
                  <a:gd name="T84" fmla="*/ 252 w 489"/>
                  <a:gd name="T85" fmla="*/ 1098 h 1476"/>
                  <a:gd name="T86" fmla="*/ 236 w 489"/>
                  <a:gd name="T87" fmla="*/ 1201 h 1476"/>
                  <a:gd name="T88" fmla="*/ 225 w 489"/>
                  <a:gd name="T89" fmla="*/ 1332 h 1476"/>
                  <a:gd name="T90" fmla="*/ 218 w 489"/>
                  <a:gd name="T91" fmla="*/ 1359 h 1476"/>
                  <a:gd name="T92" fmla="*/ 265 w 489"/>
                  <a:gd name="T93" fmla="*/ 1431 h 1476"/>
                  <a:gd name="T94" fmla="*/ 180 w 489"/>
                  <a:gd name="T95" fmla="*/ 1469 h 1476"/>
                  <a:gd name="T96" fmla="*/ 125 w 489"/>
                  <a:gd name="T97" fmla="*/ 1422 h 1476"/>
                  <a:gd name="T98" fmla="*/ 121 w 489"/>
                  <a:gd name="T99" fmla="*/ 1385 h 1476"/>
                  <a:gd name="T100" fmla="*/ 121 w 489"/>
                  <a:gd name="T101" fmla="*/ 1348 h 1476"/>
                  <a:gd name="T102" fmla="*/ 133 w 489"/>
                  <a:gd name="T103" fmla="*/ 1308 h 1476"/>
                  <a:gd name="T104" fmla="*/ 117 w 489"/>
                  <a:gd name="T105" fmla="*/ 1200 h 1476"/>
                  <a:gd name="T106" fmla="*/ 141 w 489"/>
                  <a:gd name="T107" fmla="*/ 1025 h 1476"/>
                  <a:gd name="T108" fmla="*/ 129 w 489"/>
                  <a:gd name="T109" fmla="*/ 935 h 1476"/>
                  <a:gd name="T110" fmla="*/ 126 w 489"/>
                  <a:gd name="T111" fmla="*/ 861 h 1476"/>
                  <a:gd name="T112" fmla="*/ 87 w 489"/>
                  <a:gd name="T113" fmla="*/ 752 h 1476"/>
                  <a:gd name="T114" fmla="*/ 35 w 489"/>
                  <a:gd name="T115" fmla="*/ 601 h 1476"/>
                  <a:gd name="T116" fmla="*/ 18 w 489"/>
                  <a:gd name="T117" fmla="*/ 494 h 1476"/>
                  <a:gd name="T118" fmla="*/ 8 w 489"/>
                  <a:gd name="T119" fmla="*/ 31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9" h="1476">
                    <a:moveTo>
                      <a:pt x="8" y="319"/>
                    </a:moveTo>
                    <a:cubicBezTo>
                      <a:pt x="12" y="307"/>
                      <a:pt x="45" y="280"/>
                      <a:pt x="45" y="279"/>
                    </a:cubicBezTo>
                    <a:cubicBezTo>
                      <a:pt x="45" y="278"/>
                      <a:pt x="45" y="277"/>
                      <a:pt x="45" y="268"/>
                    </a:cubicBezTo>
                    <a:cubicBezTo>
                      <a:pt x="44" y="260"/>
                      <a:pt x="72" y="221"/>
                      <a:pt x="77" y="215"/>
                    </a:cubicBezTo>
                    <a:cubicBezTo>
                      <a:pt x="82" y="209"/>
                      <a:pt x="82" y="204"/>
                      <a:pt x="86" y="197"/>
                    </a:cubicBezTo>
                    <a:cubicBezTo>
                      <a:pt x="91" y="191"/>
                      <a:pt x="125" y="214"/>
                      <a:pt x="125" y="214"/>
                    </a:cubicBezTo>
                    <a:cubicBezTo>
                      <a:pt x="125" y="214"/>
                      <a:pt x="125" y="214"/>
                      <a:pt x="129" y="211"/>
                    </a:cubicBezTo>
                    <a:cubicBezTo>
                      <a:pt x="132" y="206"/>
                      <a:pt x="134" y="187"/>
                      <a:pt x="134" y="187"/>
                    </a:cubicBezTo>
                    <a:cubicBezTo>
                      <a:pt x="134" y="187"/>
                      <a:pt x="134" y="187"/>
                      <a:pt x="132" y="184"/>
                    </a:cubicBezTo>
                    <a:cubicBezTo>
                      <a:pt x="131" y="182"/>
                      <a:pt x="131" y="170"/>
                      <a:pt x="126" y="159"/>
                    </a:cubicBezTo>
                    <a:cubicBezTo>
                      <a:pt x="122" y="147"/>
                      <a:pt x="105" y="105"/>
                      <a:pt x="103" y="87"/>
                    </a:cubicBezTo>
                    <a:cubicBezTo>
                      <a:pt x="100" y="69"/>
                      <a:pt x="116" y="38"/>
                      <a:pt x="116" y="3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9" y="31"/>
                      <a:pt x="119" y="31"/>
                      <a:pt x="119" y="31"/>
                    </a:cubicBezTo>
                    <a:cubicBezTo>
                      <a:pt x="119" y="31"/>
                      <a:pt x="120" y="29"/>
                      <a:pt x="121" y="29"/>
                    </a:cubicBezTo>
                    <a:cubicBezTo>
                      <a:pt x="122" y="29"/>
                      <a:pt x="126" y="25"/>
                      <a:pt x="126" y="25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6" y="16"/>
                      <a:pt x="136" y="15"/>
                    </a:cubicBezTo>
                    <a:cubicBezTo>
                      <a:pt x="136" y="13"/>
                      <a:pt x="138" y="10"/>
                      <a:pt x="138" y="9"/>
                    </a:cubicBezTo>
                    <a:cubicBezTo>
                      <a:pt x="139" y="8"/>
                      <a:pt x="139" y="14"/>
                      <a:pt x="139" y="14"/>
                    </a:cubicBezTo>
                    <a:cubicBezTo>
                      <a:pt x="139" y="14"/>
                      <a:pt x="145" y="10"/>
                      <a:pt x="160" y="5"/>
                    </a:cubicBezTo>
                    <a:cubicBezTo>
                      <a:pt x="175" y="0"/>
                      <a:pt x="211" y="9"/>
                      <a:pt x="235" y="14"/>
                    </a:cubicBezTo>
                    <a:cubicBezTo>
                      <a:pt x="259" y="20"/>
                      <a:pt x="279" y="42"/>
                      <a:pt x="279" y="42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4" y="52"/>
                      <a:pt x="284" y="52"/>
                      <a:pt x="284" y="5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6" y="59"/>
                      <a:pt x="281" y="60"/>
                      <a:pt x="281" y="60"/>
                    </a:cubicBezTo>
                    <a:cubicBezTo>
                      <a:pt x="282" y="61"/>
                      <a:pt x="286" y="65"/>
                      <a:pt x="286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83" y="68"/>
                      <a:pt x="283" y="68"/>
                      <a:pt x="283" y="68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81" y="73"/>
                      <a:pt x="281" y="73"/>
                      <a:pt x="281" y="73"/>
                    </a:cubicBezTo>
                    <a:cubicBezTo>
                      <a:pt x="276" y="70"/>
                      <a:pt x="276" y="70"/>
                      <a:pt x="276" y="70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7" y="74"/>
                      <a:pt x="274" y="71"/>
                      <a:pt x="275" y="73"/>
                    </a:cubicBezTo>
                    <a:cubicBezTo>
                      <a:pt x="275" y="75"/>
                      <a:pt x="279" y="87"/>
                      <a:pt x="281" y="96"/>
                    </a:cubicBezTo>
                    <a:cubicBezTo>
                      <a:pt x="283" y="105"/>
                      <a:pt x="278" y="115"/>
                      <a:pt x="278" y="118"/>
                    </a:cubicBezTo>
                    <a:cubicBezTo>
                      <a:pt x="279" y="121"/>
                      <a:pt x="280" y="128"/>
                      <a:pt x="284" y="134"/>
                    </a:cubicBezTo>
                    <a:cubicBezTo>
                      <a:pt x="289" y="140"/>
                      <a:pt x="288" y="144"/>
                      <a:pt x="286" y="147"/>
                    </a:cubicBezTo>
                    <a:cubicBezTo>
                      <a:pt x="284" y="150"/>
                      <a:pt x="277" y="153"/>
                      <a:pt x="277" y="153"/>
                    </a:cubicBezTo>
                    <a:cubicBezTo>
                      <a:pt x="277" y="153"/>
                      <a:pt x="277" y="163"/>
                      <a:pt x="277" y="165"/>
                    </a:cubicBezTo>
                    <a:cubicBezTo>
                      <a:pt x="277" y="167"/>
                      <a:pt x="272" y="171"/>
                      <a:pt x="272" y="171"/>
                    </a:cubicBezTo>
                    <a:cubicBezTo>
                      <a:pt x="272" y="171"/>
                      <a:pt x="272" y="171"/>
                      <a:pt x="274" y="174"/>
                    </a:cubicBezTo>
                    <a:cubicBezTo>
                      <a:pt x="275" y="177"/>
                      <a:pt x="269" y="189"/>
                      <a:pt x="270" y="193"/>
                    </a:cubicBezTo>
                    <a:cubicBezTo>
                      <a:pt x="271" y="197"/>
                      <a:pt x="267" y="206"/>
                      <a:pt x="264" y="209"/>
                    </a:cubicBezTo>
                    <a:cubicBezTo>
                      <a:pt x="261" y="211"/>
                      <a:pt x="242" y="217"/>
                      <a:pt x="242" y="217"/>
                    </a:cubicBezTo>
                    <a:cubicBezTo>
                      <a:pt x="242" y="217"/>
                      <a:pt x="242" y="217"/>
                      <a:pt x="247" y="222"/>
                    </a:cubicBezTo>
                    <a:cubicBezTo>
                      <a:pt x="252" y="228"/>
                      <a:pt x="246" y="224"/>
                      <a:pt x="253" y="230"/>
                    </a:cubicBezTo>
                    <a:cubicBezTo>
                      <a:pt x="256" y="242"/>
                      <a:pt x="256" y="242"/>
                      <a:pt x="256" y="242"/>
                    </a:cubicBezTo>
                    <a:cubicBezTo>
                      <a:pt x="302" y="254"/>
                      <a:pt x="302" y="254"/>
                      <a:pt x="302" y="254"/>
                    </a:cubicBezTo>
                    <a:cubicBezTo>
                      <a:pt x="293" y="270"/>
                      <a:pt x="293" y="270"/>
                      <a:pt x="293" y="270"/>
                    </a:cubicBezTo>
                    <a:cubicBezTo>
                      <a:pt x="293" y="270"/>
                      <a:pt x="293" y="270"/>
                      <a:pt x="305" y="278"/>
                    </a:cubicBezTo>
                    <a:cubicBezTo>
                      <a:pt x="318" y="285"/>
                      <a:pt x="332" y="315"/>
                      <a:pt x="336" y="321"/>
                    </a:cubicBezTo>
                    <a:cubicBezTo>
                      <a:pt x="340" y="327"/>
                      <a:pt x="353" y="357"/>
                      <a:pt x="361" y="369"/>
                    </a:cubicBezTo>
                    <a:cubicBezTo>
                      <a:pt x="369" y="381"/>
                      <a:pt x="419" y="720"/>
                      <a:pt x="419" y="725"/>
                    </a:cubicBezTo>
                    <a:cubicBezTo>
                      <a:pt x="419" y="729"/>
                      <a:pt x="421" y="743"/>
                      <a:pt x="422" y="752"/>
                    </a:cubicBezTo>
                    <a:cubicBezTo>
                      <a:pt x="423" y="761"/>
                      <a:pt x="425" y="782"/>
                      <a:pt x="425" y="782"/>
                    </a:cubicBezTo>
                    <a:cubicBezTo>
                      <a:pt x="425" y="782"/>
                      <a:pt x="425" y="782"/>
                      <a:pt x="418" y="777"/>
                    </a:cubicBezTo>
                    <a:cubicBezTo>
                      <a:pt x="411" y="772"/>
                      <a:pt x="390" y="769"/>
                      <a:pt x="390" y="769"/>
                    </a:cubicBezTo>
                    <a:cubicBezTo>
                      <a:pt x="396" y="797"/>
                      <a:pt x="396" y="797"/>
                      <a:pt x="396" y="797"/>
                    </a:cubicBezTo>
                    <a:cubicBezTo>
                      <a:pt x="383" y="798"/>
                      <a:pt x="383" y="798"/>
                      <a:pt x="383" y="798"/>
                    </a:cubicBezTo>
                    <a:cubicBezTo>
                      <a:pt x="383" y="798"/>
                      <a:pt x="386" y="804"/>
                      <a:pt x="389" y="825"/>
                    </a:cubicBezTo>
                    <a:cubicBezTo>
                      <a:pt x="392" y="845"/>
                      <a:pt x="389" y="924"/>
                      <a:pt x="388" y="929"/>
                    </a:cubicBezTo>
                    <a:cubicBezTo>
                      <a:pt x="387" y="935"/>
                      <a:pt x="379" y="1045"/>
                      <a:pt x="374" y="1055"/>
                    </a:cubicBezTo>
                    <a:cubicBezTo>
                      <a:pt x="370" y="1066"/>
                      <a:pt x="372" y="1097"/>
                      <a:pt x="373" y="1108"/>
                    </a:cubicBezTo>
                    <a:cubicBezTo>
                      <a:pt x="374" y="1119"/>
                      <a:pt x="369" y="1223"/>
                      <a:pt x="368" y="1235"/>
                    </a:cubicBezTo>
                    <a:cubicBezTo>
                      <a:pt x="368" y="1247"/>
                      <a:pt x="371" y="1244"/>
                      <a:pt x="370" y="1259"/>
                    </a:cubicBezTo>
                    <a:cubicBezTo>
                      <a:pt x="369" y="1274"/>
                      <a:pt x="370" y="1286"/>
                      <a:pt x="371" y="1291"/>
                    </a:cubicBezTo>
                    <a:cubicBezTo>
                      <a:pt x="373" y="1295"/>
                      <a:pt x="378" y="1297"/>
                      <a:pt x="381" y="1299"/>
                    </a:cubicBezTo>
                    <a:cubicBezTo>
                      <a:pt x="385" y="1302"/>
                      <a:pt x="411" y="1310"/>
                      <a:pt x="426" y="1312"/>
                    </a:cubicBezTo>
                    <a:cubicBezTo>
                      <a:pt x="440" y="1314"/>
                      <a:pt x="448" y="1306"/>
                      <a:pt x="469" y="1321"/>
                    </a:cubicBezTo>
                    <a:cubicBezTo>
                      <a:pt x="489" y="1335"/>
                      <a:pt x="463" y="1363"/>
                      <a:pt x="452" y="1369"/>
                    </a:cubicBezTo>
                    <a:cubicBezTo>
                      <a:pt x="440" y="1375"/>
                      <a:pt x="357" y="1364"/>
                      <a:pt x="349" y="1364"/>
                    </a:cubicBezTo>
                    <a:cubicBezTo>
                      <a:pt x="341" y="1363"/>
                      <a:pt x="313" y="1371"/>
                      <a:pt x="295" y="1375"/>
                    </a:cubicBezTo>
                    <a:cubicBezTo>
                      <a:pt x="277" y="1379"/>
                      <a:pt x="264" y="1372"/>
                      <a:pt x="258" y="1362"/>
                    </a:cubicBezTo>
                    <a:cubicBezTo>
                      <a:pt x="251" y="1352"/>
                      <a:pt x="261" y="1328"/>
                      <a:pt x="259" y="1322"/>
                    </a:cubicBezTo>
                    <a:cubicBezTo>
                      <a:pt x="256" y="1316"/>
                      <a:pt x="264" y="1305"/>
                      <a:pt x="261" y="1296"/>
                    </a:cubicBezTo>
                    <a:cubicBezTo>
                      <a:pt x="257" y="1287"/>
                      <a:pt x="265" y="1286"/>
                      <a:pt x="261" y="1274"/>
                    </a:cubicBezTo>
                    <a:cubicBezTo>
                      <a:pt x="258" y="1262"/>
                      <a:pt x="265" y="1265"/>
                      <a:pt x="269" y="1254"/>
                    </a:cubicBezTo>
                    <a:cubicBezTo>
                      <a:pt x="272" y="1243"/>
                      <a:pt x="265" y="1196"/>
                      <a:pt x="263" y="1180"/>
                    </a:cubicBezTo>
                    <a:cubicBezTo>
                      <a:pt x="261" y="1164"/>
                      <a:pt x="256" y="1077"/>
                      <a:pt x="256" y="1077"/>
                    </a:cubicBezTo>
                    <a:cubicBezTo>
                      <a:pt x="256" y="1077"/>
                      <a:pt x="254" y="1089"/>
                      <a:pt x="252" y="1098"/>
                    </a:cubicBezTo>
                    <a:cubicBezTo>
                      <a:pt x="249" y="1107"/>
                      <a:pt x="229" y="1132"/>
                      <a:pt x="228" y="1139"/>
                    </a:cubicBezTo>
                    <a:cubicBezTo>
                      <a:pt x="228" y="1145"/>
                      <a:pt x="235" y="1172"/>
                      <a:pt x="236" y="1201"/>
                    </a:cubicBezTo>
                    <a:cubicBezTo>
                      <a:pt x="238" y="1231"/>
                      <a:pt x="227" y="1301"/>
                      <a:pt x="226" y="1309"/>
                    </a:cubicBezTo>
                    <a:cubicBezTo>
                      <a:pt x="225" y="1316"/>
                      <a:pt x="220" y="1322"/>
                      <a:pt x="225" y="1332"/>
                    </a:cubicBezTo>
                    <a:cubicBezTo>
                      <a:pt x="229" y="1341"/>
                      <a:pt x="211" y="1340"/>
                      <a:pt x="215" y="1346"/>
                    </a:cubicBezTo>
                    <a:cubicBezTo>
                      <a:pt x="219" y="1351"/>
                      <a:pt x="219" y="1354"/>
                      <a:pt x="218" y="1359"/>
                    </a:cubicBezTo>
                    <a:cubicBezTo>
                      <a:pt x="218" y="1365"/>
                      <a:pt x="223" y="1382"/>
                      <a:pt x="229" y="1389"/>
                    </a:cubicBezTo>
                    <a:cubicBezTo>
                      <a:pt x="236" y="1397"/>
                      <a:pt x="247" y="1408"/>
                      <a:pt x="265" y="1431"/>
                    </a:cubicBezTo>
                    <a:cubicBezTo>
                      <a:pt x="284" y="1453"/>
                      <a:pt x="261" y="1468"/>
                      <a:pt x="247" y="1472"/>
                    </a:cubicBezTo>
                    <a:cubicBezTo>
                      <a:pt x="234" y="1476"/>
                      <a:pt x="191" y="1476"/>
                      <a:pt x="180" y="1469"/>
                    </a:cubicBezTo>
                    <a:cubicBezTo>
                      <a:pt x="169" y="1463"/>
                      <a:pt x="153" y="1441"/>
                      <a:pt x="148" y="1437"/>
                    </a:cubicBezTo>
                    <a:cubicBezTo>
                      <a:pt x="143" y="1434"/>
                      <a:pt x="129" y="1427"/>
                      <a:pt x="125" y="1422"/>
                    </a:cubicBezTo>
                    <a:cubicBezTo>
                      <a:pt x="120" y="1416"/>
                      <a:pt x="127" y="1394"/>
                      <a:pt x="127" y="1394"/>
                    </a:cubicBezTo>
                    <a:cubicBezTo>
                      <a:pt x="127" y="1394"/>
                      <a:pt x="128" y="1390"/>
                      <a:pt x="121" y="1385"/>
                    </a:cubicBezTo>
                    <a:cubicBezTo>
                      <a:pt x="115" y="1380"/>
                      <a:pt x="126" y="1366"/>
                      <a:pt x="124" y="1363"/>
                    </a:cubicBezTo>
                    <a:cubicBezTo>
                      <a:pt x="122" y="1360"/>
                      <a:pt x="121" y="1351"/>
                      <a:pt x="121" y="1348"/>
                    </a:cubicBezTo>
                    <a:cubicBezTo>
                      <a:pt x="121" y="1344"/>
                      <a:pt x="123" y="1341"/>
                      <a:pt x="118" y="1333"/>
                    </a:cubicBezTo>
                    <a:cubicBezTo>
                      <a:pt x="113" y="1326"/>
                      <a:pt x="129" y="1311"/>
                      <a:pt x="133" y="1308"/>
                    </a:cubicBezTo>
                    <a:cubicBezTo>
                      <a:pt x="136" y="1304"/>
                      <a:pt x="133" y="1298"/>
                      <a:pt x="129" y="1289"/>
                    </a:cubicBezTo>
                    <a:cubicBezTo>
                      <a:pt x="125" y="1281"/>
                      <a:pt x="116" y="1242"/>
                      <a:pt x="117" y="1200"/>
                    </a:cubicBezTo>
                    <a:cubicBezTo>
                      <a:pt x="117" y="1158"/>
                      <a:pt x="127" y="1093"/>
                      <a:pt x="130" y="1082"/>
                    </a:cubicBezTo>
                    <a:cubicBezTo>
                      <a:pt x="134" y="1072"/>
                      <a:pt x="138" y="1035"/>
                      <a:pt x="141" y="1025"/>
                    </a:cubicBezTo>
                    <a:cubicBezTo>
                      <a:pt x="144" y="1015"/>
                      <a:pt x="142" y="986"/>
                      <a:pt x="140" y="979"/>
                    </a:cubicBezTo>
                    <a:cubicBezTo>
                      <a:pt x="138" y="972"/>
                      <a:pt x="134" y="943"/>
                      <a:pt x="129" y="935"/>
                    </a:cubicBezTo>
                    <a:cubicBezTo>
                      <a:pt x="125" y="926"/>
                      <a:pt x="127" y="921"/>
                      <a:pt x="128" y="908"/>
                    </a:cubicBezTo>
                    <a:cubicBezTo>
                      <a:pt x="129" y="895"/>
                      <a:pt x="129" y="876"/>
                      <a:pt x="126" y="861"/>
                    </a:cubicBezTo>
                    <a:cubicBezTo>
                      <a:pt x="123" y="846"/>
                      <a:pt x="112" y="788"/>
                      <a:pt x="109" y="786"/>
                    </a:cubicBezTo>
                    <a:cubicBezTo>
                      <a:pt x="106" y="784"/>
                      <a:pt x="94" y="770"/>
                      <a:pt x="87" y="752"/>
                    </a:cubicBezTo>
                    <a:cubicBezTo>
                      <a:pt x="81" y="734"/>
                      <a:pt x="64" y="666"/>
                      <a:pt x="54" y="646"/>
                    </a:cubicBezTo>
                    <a:cubicBezTo>
                      <a:pt x="45" y="627"/>
                      <a:pt x="40" y="622"/>
                      <a:pt x="35" y="601"/>
                    </a:cubicBezTo>
                    <a:cubicBezTo>
                      <a:pt x="29" y="579"/>
                      <a:pt x="26" y="573"/>
                      <a:pt x="24" y="554"/>
                    </a:cubicBezTo>
                    <a:cubicBezTo>
                      <a:pt x="22" y="535"/>
                      <a:pt x="18" y="510"/>
                      <a:pt x="18" y="494"/>
                    </a:cubicBezTo>
                    <a:cubicBezTo>
                      <a:pt x="18" y="477"/>
                      <a:pt x="13" y="466"/>
                      <a:pt x="6" y="413"/>
                    </a:cubicBezTo>
                    <a:cubicBezTo>
                      <a:pt x="0" y="360"/>
                      <a:pt x="5" y="331"/>
                      <a:pt x="8" y="3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9"/>
              <p:cNvSpPr>
                <a:spLocks/>
              </p:cNvSpPr>
              <p:nvPr/>
            </p:nvSpPr>
            <p:spPr bwMode="auto">
              <a:xfrm>
                <a:off x="2431978" y="3501867"/>
                <a:ext cx="252424" cy="699576"/>
              </a:xfrm>
              <a:custGeom>
                <a:avLst/>
                <a:gdLst>
                  <a:gd name="T0" fmla="*/ 436 w 519"/>
                  <a:gd name="T1" fmla="*/ 258 h 1435"/>
                  <a:gd name="T2" fmla="*/ 331 w 519"/>
                  <a:gd name="T3" fmla="*/ 177 h 1435"/>
                  <a:gd name="T4" fmla="*/ 318 w 519"/>
                  <a:gd name="T5" fmla="*/ 149 h 1435"/>
                  <a:gd name="T6" fmla="*/ 324 w 519"/>
                  <a:gd name="T7" fmla="*/ 97 h 1435"/>
                  <a:gd name="T8" fmla="*/ 322 w 519"/>
                  <a:gd name="T9" fmla="*/ 80 h 1435"/>
                  <a:gd name="T10" fmla="*/ 324 w 519"/>
                  <a:gd name="T11" fmla="*/ 69 h 1435"/>
                  <a:gd name="T12" fmla="*/ 321 w 519"/>
                  <a:gd name="T13" fmla="*/ 51 h 1435"/>
                  <a:gd name="T14" fmla="*/ 320 w 519"/>
                  <a:gd name="T15" fmla="*/ 37 h 1435"/>
                  <a:gd name="T16" fmla="*/ 314 w 519"/>
                  <a:gd name="T17" fmla="*/ 26 h 1435"/>
                  <a:gd name="T18" fmla="*/ 296 w 519"/>
                  <a:gd name="T19" fmla="*/ 10 h 1435"/>
                  <a:gd name="T20" fmla="*/ 275 w 519"/>
                  <a:gd name="T21" fmla="*/ 0 h 1435"/>
                  <a:gd name="T22" fmla="*/ 242 w 519"/>
                  <a:gd name="T23" fmla="*/ 1 h 1435"/>
                  <a:gd name="T24" fmla="*/ 222 w 519"/>
                  <a:gd name="T25" fmla="*/ 7 h 1435"/>
                  <a:gd name="T26" fmla="*/ 188 w 519"/>
                  <a:gd name="T27" fmla="*/ 32 h 1435"/>
                  <a:gd name="T28" fmla="*/ 177 w 519"/>
                  <a:gd name="T29" fmla="*/ 55 h 1435"/>
                  <a:gd name="T30" fmla="*/ 173 w 519"/>
                  <a:gd name="T31" fmla="*/ 69 h 1435"/>
                  <a:gd name="T32" fmla="*/ 180 w 519"/>
                  <a:gd name="T33" fmla="*/ 107 h 1435"/>
                  <a:gd name="T34" fmla="*/ 181 w 519"/>
                  <a:gd name="T35" fmla="*/ 112 h 1435"/>
                  <a:gd name="T36" fmla="*/ 195 w 519"/>
                  <a:gd name="T37" fmla="*/ 160 h 1435"/>
                  <a:gd name="T38" fmla="*/ 152 w 519"/>
                  <a:gd name="T39" fmla="*/ 211 h 1435"/>
                  <a:gd name="T40" fmla="*/ 57 w 519"/>
                  <a:gd name="T41" fmla="*/ 396 h 1435"/>
                  <a:gd name="T42" fmla="*/ 10 w 519"/>
                  <a:gd name="T43" fmla="*/ 603 h 1435"/>
                  <a:gd name="T44" fmla="*/ 23 w 519"/>
                  <a:gd name="T45" fmla="*/ 720 h 1435"/>
                  <a:gd name="T46" fmla="*/ 85 w 519"/>
                  <a:gd name="T47" fmla="*/ 642 h 1435"/>
                  <a:gd name="T48" fmla="*/ 101 w 519"/>
                  <a:gd name="T49" fmla="*/ 590 h 1435"/>
                  <a:gd name="T50" fmla="*/ 95 w 519"/>
                  <a:gd name="T51" fmla="*/ 742 h 1435"/>
                  <a:gd name="T52" fmla="*/ 87 w 519"/>
                  <a:gd name="T53" fmla="*/ 881 h 1435"/>
                  <a:gd name="T54" fmla="*/ 100 w 519"/>
                  <a:gd name="T55" fmla="*/ 1069 h 1435"/>
                  <a:gd name="T56" fmla="*/ 123 w 519"/>
                  <a:gd name="T57" fmla="*/ 1251 h 1435"/>
                  <a:gd name="T58" fmla="*/ 126 w 519"/>
                  <a:gd name="T59" fmla="*/ 1298 h 1435"/>
                  <a:gd name="T60" fmla="*/ 76 w 519"/>
                  <a:gd name="T61" fmla="*/ 1374 h 1435"/>
                  <a:gd name="T62" fmla="*/ 209 w 519"/>
                  <a:gd name="T63" fmla="*/ 1346 h 1435"/>
                  <a:gd name="T64" fmla="*/ 210 w 519"/>
                  <a:gd name="T65" fmla="*/ 1241 h 1435"/>
                  <a:gd name="T66" fmla="*/ 200 w 519"/>
                  <a:gd name="T67" fmla="*/ 1058 h 1435"/>
                  <a:gd name="T68" fmla="*/ 216 w 519"/>
                  <a:gd name="T69" fmla="*/ 985 h 1435"/>
                  <a:gd name="T70" fmla="*/ 262 w 519"/>
                  <a:gd name="T71" fmla="*/ 864 h 1435"/>
                  <a:gd name="T72" fmla="*/ 286 w 519"/>
                  <a:gd name="T73" fmla="*/ 1054 h 1435"/>
                  <a:gd name="T74" fmla="*/ 253 w 519"/>
                  <a:gd name="T75" fmla="*/ 1247 h 1435"/>
                  <a:gd name="T76" fmla="*/ 240 w 519"/>
                  <a:gd name="T77" fmla="*/ 1303 h 1435"/>
                  <a:gd name="T78" fmla="*/ 246 w 519"/>
                  <a:gd name="T79" fmla="*/ 1371 h 1435"/>
                  <a:gd name="T80" fmla="*/ 341 w 519"/>
                  <a:gd name="T81" fmla="*/ 1409 h 1435"/>
                  <a:gd name="T82" fmla="*/ 339 w 519"/>
                  <a:gd name="T83" fmla="*/ 1319 h 1435"/>
                  <a:gd name="T84" fmla="*/ 353 w 519"/>
                  <a:gd name="T85" fmla="*/ 1277 h 1435"/>
                  <a:gd name="T86" fmla="*/ 381 w 519"/>
                  <a:gd name="T87" fmla="*/ 1062 h 1435"/>
                  <a:gd name="T88" fmla="*/ 416 w 519"/>
                  <a:gd name="T89" fmla="*/ 823 h 1435"/>
                  <a:gd name="T90" fmla="*/ 436 w 519"/>
                  <a:gd name="T91" fmla="*/ 735 h 1435"/>
                  <a:gd name="T92" fmla="*/ 473 w 519"/>
                  <a:gd name="T93" fmla="*/ 681 h 1435"/>
                  <a:gd name="T94" fmla="*/ 514 w 519"/>
                  <a:gd name="T95" fmla="*/ 567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9" h="1435">
                    <a:moveTo>
                      <a:pt x="505" y="428"/>
                    </a:moveTo>
                    <a:cubicBezTo>
                      <a:pt x="503" y="400"/>
                      <a:pt x="482" y="331"/>
                      <a:pt x="471" y="299"/>
                    </a:cubicBezTo>
                    <a:cubicBezTo>
                      <a:pt x="460" y="267"/>
                      <a:pt x="446" y="260"/>
                      <a:pt x="436" y="258"/>
                    </a:cubicBezTo>
                    <a:cubicBezTo>
                      <a:pt x="426" y="257"/>
                      <a:pt x="385" y="224"/>
                      <a:pt x="383" y="220"/>
                    </a:cubicBezTo>
                    <a:cubicBezTo>
                      <a:pt x="382" y="215"/>
                      <a:pt x="380" y="210"/>
                      <a:pt x="376" y="202"/>
                    </a:cubicBezTo>
                    <a:cubicBezTo>
                      <a:pt x="372" y="195"/>
                      <a:pt x="341" y="177"/>
                      <a:pt x="331" y="177"/>
                    </a:cubicBezTo>
                    <a:cubicBezTo>
                      <a:pt x="322" y="177"/>
                      <a:pt x="310" y="182"/>
                      <a:pt x="309" y="175"/>
                    </a:cubicBezTo>
                    <a:cubicBezTo>
                      <a:pt x="309" y="168"/>
                      <a:pt x="312" y="150"/>
                      <a:pt x="312" y="150"/>
                    </a:cubicBezTo>
                    <a:cubicBezTo>
                      <a:pt x="312" y="150"/>
                      <a:pt x="316" y="150"/>
                      <a:pt x="318" y="149"/>
                    </a:cubicBezTo>
                    <a:cubicBezTo>
                      <a:pt x="321" y="148"/>
                      <a:pt x="325" y="141"/>
                      <a:pt x="325" y="138"/>
                    </a:cubicBezTo>
                    <a:cubicBezTo>
                      <a:pt x="326" y="136"/>
                      <a:pt x="329" y="122"/>
                      <a:pt x="329" y="110"/>
                    </a:cubicBezTo>
                    <a:cubicBezTo>
                      <a:pt x="329" y="99"/>
                      <a:pt x="324" y="97"/>
                      <a:pt x="324" y="97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25" y="94"/>
                      <a:pt x="323" y="94"/>
                      <a:pt x="323" y="91"/>
                    </a:cubicBezTo>
                    <a:cubicBezTo>
                      <a:pt x="323" y="89"/>
                      <a:pt x="322" y="80"/>
                      <a:pt x="322" y="80"/>
                    </a:cubicBezTo>
                    <a:cubicBezTo>
                      <a:pt x="322" y="80"/>
                      <a:pt x="324" y="84"/>
                      <a:pt x="323" y="81"/>
                    </a:cubicBezTo>
                    <a:cubicBezTo>
                      <a:pt x="323" y="77"/>
                      <a:pt x="321" y="66"/>
                      <a:pt x="321" y="66"/>
                    </a:cubicBezTo>
                    <a:cubicBezTo>
                      <a:pt x="324" y="69"/>
                      <a:pt x="324" y="69"/>
                      <a:pt x="324" y="69"/>
                    </a:cubicBezTo>
                    <a:cubicBezTo>
                      <a:pt x="324" y="69"/>
                      <a:pt x="322" y="64"/>
                      <a:pt x="321" y="59"/>
                    </a:cubicBezTo>
                    <a:cubicBezTo>
                      <a:pt x="320" y="55"/>
                      <a:pt x="318" y="48"/>
                      <a:pt x="318" y="48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51"/>
                      <a:pt x="320" y="48"/>
                      <a:pt x="320" y="45"/>
                    </a:cubicBezTo>
                    <a:cubicBezTo>
                      <a:pt x="320" y="43"/>
                      <a:pt x="315" y="35"/>
                      <a:pt x="315" y="35"/>
                    </a:cubicBezTo>
                    <a:cubicBezTo>
                      <a:pt x="320" y="37"/>
                      <a:pt x="320" y="37"/>
                      <a:pt x="320" y="37"/>
                    </a:cubicBezTo>
                    <a:cubicBezTo>
                      <a:pt x="320" y="37"/>
                      <a:pt x="314" y="33"/>
                      <a:pt x="314" y="32"/>
                    </a:cubicBezTo>
                    <a:cubicBezTo>
                      <a:pt x="313" y="31"/>
                      <a:pt x="303" y="18"/>
                      <a:pt x="304" y="19"/>
                    </a:cubicBezTo>
                    <a:cubicBezTo>
                      <a:pt x="306" y="20"/>
                      <a:pt x="314" y="26"/>
                      <a:pt x="314" y="26"/>
                    </a:cubicBezTo>
                    <a:cubicBezTo>
                      <a:pt x="314" y="26"/>
                      <a:pt x="306" y="18"/>
                      <a:pt x="305" y="16"/>
                    </a:cubicBezTo>
                    <a:cubicBezTo>
                      <a:pt x="305" y="15"/>
                      <a:pt x="289" y="11"/>
                      <a:pt x="289" y="11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296" y="10"/>
                      <a:pt x="289" y="8"/>
                      <a:pt x="286" y="6"/>
                    </a:cubicBezTo>
                    <a:cubicBezTo>
                      <a:pt x="283" y="4"/>
                      <a:pt x="267" y="3"/>
                      <a:pt x="267" y="3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0"/>
                      <a:pt x="258" y="1"/>
                      <a:pt x="254" y="2"/>
                    </a:cubicBezTo>
                    <a:cubicBezTo>
                      <a:pt x="251" y="4"/>
                      <a:pt x="243" y="4"/>
                      <a:pt x="243" y="4"/>
                    </a:cubicBezTo>
                    <a:cubicBezTo>
                      <a:pt x="243" y="4"/>
                      <a:pt x="244" y="0"/>
                      <a:pt x="242" y="1"/>
                    </a:cubicBezTo>
                    <a:cubicBezTo>
                      <a:pt x="240" y="2"/>
                      <a:pt x="230" y="4"/>
                      <a:pt x="229" y="6"/>
                    </a:cubicBezTo>
                    <a:cubicBezTo>
                      <a:pt x="227" y="8"/>
                      <a:pt x="228" y="3"/>
                      <a:pt x="228" y="3"/>
                    </a:cubicBezTo>
                    <a:cubicBezTo>
                      <a:pt x="228" y="3"/>
                      <a:pt x="223" y="6"/>
                      <a:pt x="222" y="7"/>
                    </a:cubicBezTo>
                    <a:cubicBezTo>
                      <a:pt x="220" y="7"/>
                      <a:pt x="213" y="6"/>
                      <a:pt x="213" y="6"/>
                    </a:cubicBezTo>
                    <a:cubicBezTo>
                      <a:pt x="213" y="6"/>
                      <a:pt x="218" y="8"/>
                      <a:pt x="212" y="10"/>
                    </a:cubicBezTo>
                    <a:cubicBezTo>
                      <a:pt x="206" y="11"/>
                      <a:pt x="191" y="30"/>
                      <a:pt x="188" y="32"/>
                    </a:cubicBezTo>
                    <a:cubicBezTo>
                      <a:pt x="185" y="34"/>
                      <a:pt x="179" y="39"/>
                      <a:pt x="179" y="39"/>
                    </a:cubicBezTo>
                    <a:cubicBezTo>
                      <a:pt x="179" y="39"/>
                      <a:pt x="190" y="34"/>
                      <a:pt x="184" y="40"/>
                    </a:cubicBezTo>
                    <a:cubicBezTo>
                      <a:pt x="179" y="46"/>
                      <a:pt x="179" y="50"/>
                      <a:pt x="177" y="55"/>
                    </a:cubicBezTo>
                    <a:cubicBezTo>
                      <a:pt x="175" y="59"/>
                      <a:pt x="173" y="63"/>
                      <a:pt x="173" y="63"/>
                    </a:cubicBezTo>
                    <a:cubicBezTo>
                      <a:pt x="173" y="63"/>
                      <a:pt x="177" y="63"/>
                      <a:pt x="176" y="64"/>
                    </a:cubicBezTo>
                    <a:cubicBezTo>
                      <a:pt x="176" y="65"/>
                      <a:pt x="173" y="69"/>
                      <a:pt x="173" y="69"/>
                    </a:cubicBezTo>
                    <a:cubicBezTo>
                      <a:pt x="173" y="69"/>
                      <a:pt x="177" y="66"/>
                      <a:pt x="176" y="73"/>
                    </a:cubicBezTo>
                    <a:cubicBezTo>
                      <a:pt x="175" y="81"/>
                      <a:pt x="177" y="108"/>
                      <a:pt x="177" y="108"/>
                    </a:cubicBezTo>
                    <a:cubicBezTo>
                      <a:pt x="177" y="108"/>
                      <a:pt x="180" y="106"/>
                      <a:pt x="180" y="107"/>
                    </a:cubicBezTo>
                    <a:cubicBezTo>
                      <a:pt x="179" y="108"/>
                      <a:pt x="178" y="110"/>
                      <a:pt x="178" y="111"/>
                    </a:cubicBezTo>
                    <a:cubicBezTo>
                      <a:pt x="177" y="112"/>
                      <a:pt x="180" y="110"/>
                      <a:pt x="180" y="110"/>
                    </a:cubicBezTo>
                    <a:cubicBezTo>
                      <a:pt x="181" y="112"/>
                      <a:pt x="181" y="112"/>
                      <a:pt x="181" y="112"/>
                    </a:cubicBezTo>
                    <a:cubicBezTo>
                      <a:pt x="181" y="112"/>
                      <a:pt x="179" y="113"/>
                      <a:pt x="178" y="119"/>
                    </a:cubicBezTo>
                    <a:cubicBezTo>
                      <a:pt x="177" y="124"/>
                      <a:pt x="184" y="150"/>
                      <a:pt x="186" y="153"/>
                    </a:cubicBezTo>
                    <a:cubicBezTo>
                      <a:pt x="188" y="156"/>
                      <a:pt x="193" y="156"/>
                      <a:pt x="195" y="160"/>
                    </a:cubicBezTo>
                    <a:cubicBezTo>
                      <a:pt x="197" y="164"/>
                      <a:pt x="202" y="184"/>
                      <a:pt x="202" y="184"/>
                    </a:cubicBezTo>
                    <a:cubicBezTo>
                      <a:pt x="202" y="184"/>
                      <a:pt x="188" y="189"/>
                      <a:pt x="183" y="192"/>
                    </a:cubicBezTo>
                    <a:cubicBezTo>
                      <a:pt x="178" y="195"/>
                      <a:pt x="165" y="206"/>
                      <a:pt x="152" y="211"/>
                    </a:cubicBezTo>
                    <a:cubicBezTo>
                      <a:pt x="140" y="217"/>
                      <a:pt x="135" y="254"/>
                      <a:pt x="120" y="259"/>
                    </a:cubicBezTo>
                    <a:cubicBezTo>
                      <a:pt x="106" y="265"/>
                      <a:pt x="94" y="284"/>
                      <a:pt x="84" y="298"/>
                    </a:cubicBezTo>
                    <a:cubicBezTo>
                      <a:pt x="75" y="312"/>
                      <a:pt x="58" y="384"/>
                      <a:pt x="57" y="396"/>
                    </a:cubicBezTo>
                    <a:cubicBezTo>
                      <a:pt x="56" y="407"/>
                      <a:pt x="31" y="463"/>
                      <a:pt x="28" y="485"/>
                    </a:cubicBezTo>
                    <a:cubicBezTo>
                      <a:pt x="26" y="506"/>
                      <a:pt x="26" y="524"/>
                      <a:pt x="22" y="534"/>
                    </a:cubicBezTo>
                    <a:cubicBezTo>
                      <a:pt x="18" y="545"/>
                      <a:pt x="12" y="593"/>
                      <a:pt x="10" y="603"/>
                    </a:cubicBezTo>
                    <a:cubicBezTo>
                      <a:pt x="7" y="614"/>
                      <a:pt x="8" y="640"/>
                      <a:pt x="4" y="652"/>
                    </a:cubicBezTo>
                    <a:cubicBezTo>
                      <a:pt x="0" y="663"/>
                      <a:pt x="11" y="694"/>
                      <a:pt x="12" y="698"/>
                    </a:cubicBezTo>
                    <a:cubicBezTo>
                      <a:pt x="12" y="702"/>
                      <a:pt x="20" y="715"/>
                      <a:pt x="23" y="720"/>
                    </a:cubicBezTo>
                    <a:cubicBezTo>
                      <a:pt x="49" y="759"/>
                      <a:pt x="109" y="763"/>
                      <a:pt x="109" y="760"/>
                    </a:cubicBezTo>
                    <a:cubicBezTo>
                      <a:pt x="109" y="757"/>
                      <a:pt x="96" y="708"/>
                      <a:pt x="98" y="695"/>
                    </a:cubicBezTo>
                    <a:cubicBezTo>
                      <a:pt x="100" y="682"/>
                      <a:pt x="84" y="650"/>
                      <a:pt x="85" y="642"/>
                    </a:cubicBezTo>
                    <a:cubicBezTo>
                      <a:pt x="86" y="634"/>
                      <a:pt x="100" y="575"/>
                      <a:pt x="102" y="561"/>
                    </a:cubicBezTo>
                    <a:cubicBezTo>
                      <a:pt x="105" y="547"/>
                      <a:pt x="116" y="526"/>
                      <a:pt x="116" y="532"/>
                    </a:cubicBezTo>
                    <a:cubicBezTo>
                      <a:pt x="116" y="538"/>
                      <a:pt x="103" y="586"/>
                      <a:pt x="101" y="590"/>
                    </a:cubicBezTo>
                    <a:cubicBezTo>
                      <a:pt x="100" y="595"/>
                      <a:pt x="97" y="618"/>
                      <a:pt x="97" y="623"/>
                    </a:cubicBezTo>
                    <a:cubicBezTo>
                      <a:pt x="97" y="628"/>
                      <a:pt x="93" y="645"/>
                      <a:pt x="88" y="667"/>
                    </a:cubicBezTo>
                    <a:cubicBezTo>
                      <a:pt x="84" y="689"/>
                      <a:pt x="96" y="734"/>
                      <a:pt x="95" y="742"/>
                    </a:cubicBezTo>
                    <a:cubicBezTo>
                      <a:pt x="95" y="749"/>
                      <a:pt x="95" y="775"/>
                      <a:pt x="95" y="781"/>
                    </a:cubicBezTo>
                    <a:cubicBezTo>
                      <a:pt x="94" y="787"/>
                      <a:pt x="98" y="788"/>
                      <a:pt x="98" y="793"/>
                    </a:cubicBezTo>
                    <a:cubicBezTo>
                      <a:pt x="98" y="798"/>
                      <a:pt x="90" y="867"/>
                      <a:pt x="87" y="881"/>
                    </a:cubicBezTo>
                    <a:cubicBezTo>
                      <a:pt x="83" y="895"/>
                      <a:pt x="96" y="981"/>
                      <a:pt x="99" y="989"/>
                    </a:cubicBezTo>
                    <a:cubicBezTo>
                      <a:pt x="101" y="997"/>
                      <a:pt x="103" y="1038"/>
                      <a:pt x="103" y="1040"/>
                    </a:cubicBezTo>
                    <a:cubicBezTo>
                      <a:pt x="103" y="1042"/>
                      <a:pt x="103" y="1060"/>
                      <a:pt x="100" y="1069"/>
                    </a:cubicBezTo>
                    <a:cubicBezTo>
                      <a:pt x="97" y="1079"/>
                      <a:pt x="105" y="1101"/>
                      <a:pt x="108" y="1125"/>
                    </a:cubicBezTo>
                    <a:cubicBezTo>
                      <a:pt x="110" y="1149"/>
                      <a:pt x="114" y="1238"/>
                      <a:pt x="114" y="1241"/>
                    </a:cubicBezTo>
                    <a:cubicBezTo>
                      <a:pt x="115" y="1244"/>
                      <a:pt x="123" y="1249"/>
                      <a:pt x="123" y="1251"/>
                    </a:cubicBezTo>
                    <a:cubicBezTo>
                      <a:pt x="124" y="1254"/>
                      <a:pt x="126" y="1274"/>
                      <a:pt x="126" y="1278"/>
                    </a:cubicBezTo>
                    <a:cubicBezTo>
                      <a:pt x="126" y="1282"/>
                      <a:pt x="128" y="1287"/>
                      <a:pt x="129" y="1291"/>
                    </a:cubicBezTo>
                    <a:cubicBezTo>
                      <a:pt x="129" y="1294"/>
                      <a:pt x="129" y="1293"/>
                      <a:pt x="126" y="1298"/>
                    </a:cubicBezTo>
                    <a:cubicBezTo>
                      <a:pt x="122" y="1302"/>
                      <a:pt x="112" y="1321"/>
                      <a:pt x="101" y="1327"/>
                    </a:cubicBezTo>
                    <a:cubicBezTo>
                      <a:pt x="90" y="1333"/>
                      <a:pt x="84" y="1330"/>
                      <a:pt x="74" y="1340"/>
                    </a:cubicBezTo>
                    <a:cubicBezTo>
                      <a:pt x="64" y="1351"/>
                      <a:pt x="72" y="1371"/>
                      <a:pt x="76" y="1374"/>
                    </a:cubicBezTo>
                    <a:cubicBezTo>
                      <a:pt x="80" y="1377"/>
                      <a:pt x="123" y="1385"/>
                      <a:pt x="138" y="1382"/>
                    </a:cubicBezTo>
                    <a:cubicBezTo>
                      <a:pt x="152" y="1379"/>
                      <a:pt x="173" y="1354"/>
                      <a:pt x="178" y="1352"/>
                    </a:cubicBezTo>
                    <a:cubicBezTo>
                      <a:pt x="183" y="1351"/>
                      <a:pt x="200" y="1352"/>
                      <a:pt x="209" y="1346"/>
                    </a:cubicBezTo>
                    <a:cubicBezTo>
                      <a:pt x="218" y="1340"/>
                      <a:pt x="218" y="1323"/>
                      <a:pt x="215" y="1305"/>
                    </a:cubicBezTo>
                    <a:cubicBezTo>
                      <a:pt x="211" y="1286"/>
                      <a:pt x="212" y="1281"/>
                      <a:pt x="217" y="1264"/>
                    </a:cubicBezTo>
                    <a:cubicBezTo>
                      <a:pt x="223" y="1247"/>
                      <a:pt x="214" y="1248"/>
                      <a:pt x="210" y="1241"/>
                    </a:cubicBezTo>
                    <a:cubicBezTo>
                      <a:pt x="206" y="1234"/>
                      <a:pt x="208" y="1235"/>
                      <a:pt x="206" y="1222"/>
                    </a:cubicBezTo>
                    <a:cubicBezTo>
                      <a:pt x="204" y="1209"/>
                      <a:pt x="206" y="1165"/>
                      <a:pt x="205" y="1152"/>
                    </a:cubicBezTo>
                    <a:cubicBezTo>
                      <a:pt x="204" y="1138"/>
                      <a:pt x="200" y="1076"/>
                      <a:pt x="200" y="1058"/>
                    </a:cubicBezTo>
                    <a:cubicBezTo>
                      <a:pt x="201" y="1039"/>
                      <a:pt x="206" y="1045"/>
                      <a:pt x="205" y="1035"/>
                    </a:cubicBezTo>
                    <a:cubicBezTo>
                      <a:pt x="203" y="1025"/>
                      <a:pt x="203" y="1028"/>
                      <a:pt x="207" y="1018"/>
                    </a:cubicBezTo>
                    <a:cubicBezTo>
                      <a:pt x="211" y="1009"/>
                      <a:pt x="217" y="1007"/>
                      <a:pt x="216" y="985"/>
                    </a:cubicBezTo>
                    <a:cubicBezTo>
                      <a:pt x="215" y="964"/>
                      <a:pt x="239" y="906"/>
                      <a:pt x="240" y="902"/>
                    </a:cubicBezTo>
                    <a:cubicBezTo>
                      <a:pt x="242" y="897"/>
                      <a:pt x="248" y="869"/>
                      <a:pt x="252" y="865"/>
                    </a:cubicBezTo>
                    <a:cubicBezTo>
                      <a:pt x="255" y="860"/>
                      <a:pt x="261" y="858"/>
                      <a:pt x="262" y="864"/>
                    </a:cubicBezTo>
                    <a:cubicBezTo>
                      <a:pt x="263" y="870"/>
                      <a:pt x="264" y="895"/>
                      <a:pt x="264" y="895"/>
                    </a:cubicBezTo>
                    <a:cubicBezTo>
                      <a:pt x="264" y="895"/>
                      <a:pt x="275" y="975"/>
                      <a:pt x="275" y="993"/>
                    </a:cubicBezTo>
                    <a:cubicBezTo>
                      <a:pt x="275" y="1011"/>
                      <a:pt x="283" y="1040"/>
                      <a:pt x="286" y="1054"/>
                    </a:cubicBezTo>
                    <a:cubicBezTo>
                      <a:pt x="289" y="1067"/>
                      <a:pt x="274" y="1136"/>
                      <a:pt x="270" y="1157"/>
                    </a:cubicBezTo>
                    <a:cubicBezTo>
                      <a:pt x="266" y="1178"/>
                      <a:pt x="254" y="1184"/>
                      <a:pt x="248" y="1217"/>
                    </a:cubicBezTo>
                    <a:cubicBezTo>
                      <a:pt x="242" y="1249"/>
                      <a:pt x="248" y="1236"/>
                      <a:pt x="253" y="1247"/>
                    </a:cubicBezTo>
                    <a:cubicBezTo>
                      <a:pt x="258" y="1258"/>
                      <a:pt x="261" y="1271"/>
                      <a:pt x="255" y="1278"/>
                    </a:cubicBezTo>
                    <a:cubicBezTo>
                      <a:pt x="250" y="1286"/>
                      <a:pt x="249" y="1290"/>
                      <a:pt x="246" y="1293"/>
                    </a:cubicBezTo>
                    <a:cubicBezTo>
                      <a:pt x="242" y="1296"/>
                      <a:pt x="240" y="1297"/>
                      <a:pt x="240" y="1303"/>
                    </a:cubicBezTo>
                    <a:cubicBezTo>
                      <a:pt x="239" y="1308"/>
                      <a:pt x="245" y="1307"/>
                      <a:pt x="242" y="1313"/>
                    </a:cubicBezTo>
                    <a:cubicBezTo>
                      <a:pt x="239" y="1318"/>
                      <a:pt x="242" y="1323"/>
                      <a:pt x="246" y="1331"/>
                    </a:cubicBezTo>
                    <a:cubicBezTo>
                      <a:pt x="250" y="1338"/>
                      <a:pt x="249" y="1362"/>
                      <a:pt x="246" y="1371"/>
                    </a:cubicBezTo>
                    <a:cubicBezTo>
                      <a:pt x="242" y="1379"/>
                      <a:pt x="248" y="1412"/>
                      <a:pt x="256" y="1420"/>
                    </a:cubicBezTo>
                    <a:cubicBezTo>
                      <a:pt x="264" y="1428"/>
                      <a:pt x="294" y="1435"/>
                      <a:pt x="308" y="1435"/>
                    </a:cubicBezTo>
                    <a:cubicBezTo>
                      <a:pt x="322" y="1434"/>
                      <a:pt x="340" y="1424"/>
                      <a:pt x="341" y="1409"/>
                    </a:cubicBezTo>
                    <a:cubicBezTo>
                      <a:pt x="343" y="1393"/>
                      <a:pt x="329" y="1353"/>
                      <a:pt x="329" y="1353"/>
                    </a:cubicBezTo>
                    <a:cubicBezTo>
                      <a:pt x="329" y="1353"/>
                      <a:pt x="330" y="1350"/>
                      <a:pt x="331" y="1349"/>
                    </a:cubicBezTo>
                    <a:cubicBezTo>
                      <a:pt x="333" y="1348"/>
                      <a:pt x="337" y="1326"/>
                      <a:pt x="339" y="1319"/>
                    </a:cubicBezTo>
                    <a:cubicBezTo>
                      <a:pt x="341" y="1313"/>
                      <a:pt x="347" y="1308"/>
                      <a:pt x="351" y="1304"/>
                    </a:cubicBezTo>
                    <a:cubicBezTo>
                      <a:pt x="354" y="1299"/>
                      <a:pt x="352" y="1298"/>
                      <a:pt x="349" y="1291"/>
                    </a:cubicBezTo>
                    <a:cubicBezTo>
                      <a:pt x="346" y="1285"/>
                      <a:pt x="348" y="1286"/>
                      <a:pt x="353" y="1277"/>
                    </a:cubicBezTo>
                    <a:cubicBezTo>
                      <a:pt x="358" y="1269"/>
                      <a:pt x="371" y="1226"/>
                      <a:pt x="373" y="1197"/>
                    </a:cubicBezTo>
                    <a:cubicBezTo>
                      <a:pt x="375" y="1167"/>
                      <a:pt x="376" y="1113"/>
                      <a:pt x="376" y="1111"/>
                    </a:cubicBezTo>
                    <a:cubicBezTo>
                      <a:pt x="376" y="1108"/>
                      <a:pt x="381" y="1074"/>
                      <a:pt x="381" y="1062"/>
                    </a:cubicBezTo>
                    <a:cubicBezTo>
                      <a:pt x="381" y="1050"/>
                      <a:pt x="392" y="1028"/>
                      <a:pt x="395" y="1018"/>
                    </a:cubicBezTo>
                    <a:cubicBezTo>
                      <a:pt x="397" y="1008"/>
                      <a:pt x="403" y="953"/>
                      <a:pt x="405" y="935"/>
                    </a:cubicBezTo>
                    <a:cubicBezTo>
                      <a:pt x="406" y="917"/>
                      <a:pt x="416" y="836"/>
                      <a:pt x="416" y="823"/>
                    </a:cubicBezTo>
                    <a:cubicBezTo>
                      <a:pt x="416" y="809"/>
                      <a:pt x="420" y="742"/>
                      <a:pt x="420" y="742"/>
                    </a:cubicBezTo>
                    <a:cubicBezTo>
                      <a:pt x="420" y="742"/>
                      <a:pt x="424" y="744"/>
                      <a:pt x="430" y="746"/>
                    </a:cubicBezTo>
                    <a:cubicBezTo>
                      <a:pt x="437" y="748"/>
                      <a:pt x="435" y="740"/>
                      <a:pt x="436" y="735"/>
                    </a:cubicBezTo>
                    <a:cubicBezTo>
                      <a:pt x="438" y="730"/>
                      <a:pt x="451" y="706"/>
                      <a:pt x="453" y="706"/>
                    </a:cubicBezTo>
                    <a:cubicBezTo>
                      <a:pt x="455" y="705"/>
                      <a:pt x="465" y="706"/>
                      <a:pt x="469" y="704"/>
                    </a:cubicBezTo>
                    <a:cubicBezTo>
                      <a:pt x="473" y="702"/>
                      <a:pt x="474" y="693"/>
                      <a:pt x="473" y="681"/>
                    </a:cubicBezTo>
                    <a:cubicBezTo>
                      <a:pt x="472" y="669"/>
                      <a:pt x="478" y="670"/>
                      <a:pt x="479" y="664"/>
                    </a:cubicBezTo>
                    <a:cubicBezTo>
                      <a:pt x="481" y="657"/>
                      <a:pt x="500" y="621"/>
                      <a:pt x="505" y="609"/>
                    </a:cubicBezTo>
                    <a:cubicBezTo>
                      <a:pt x="510" y="596"/>
                      <a:pt x="514" y="574"/>
                      <a:pt x="514" y="567"/>
                    </a:cubicBezTo>
                    <a:cubicBezTo>
                      <a:pt x="514" y="560"/>
                      <a:pt x="517" y="560"/>
                      <a:pt x="518" y="544"/>
                    </a:cubicBezTo>
                    <a:cubicBezTo>
                      <a:pt x="519" y="527"/>
                      <a:pt x="508" y="455"/>
                      <a:pt x="505" y="4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0"/>
              <p:cNvSpPr>
                <a:spLocks/>
              </p:cNvSpPr>
              <p:nvPr/>
            </p:nvSpPr>
            <p:spPr bwMode="auto">
              <a:xfrm>
                <a:off x="2101933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1"/>
              <p:cNvSpPr>
                <a:spLocks noEditPoints="1"/>
              </p:cNvSpPr>
              <p:nvPr/>
            </p:nvSpPr>
            <p:spPr bwMode="auto">
              <a:xfrm>
                <a:off x="558729" y="3539433"/>
                <a:ext cx="249539" cy="682988"/>
              </a:xfrm>
              <a:custGeom>
                <a:avLst/>
                <a:gdLst>
                  <a:gd name="T0" fmla="*/ 498 w 512"/>
                  <a:gd name="T1" fmla="*/ 632 h 1401"/>
                  <a:gd name="T2" fmla="*/ 438 w 512"/>
                  <a:gd name="T3" fmla="*/ 553 h 1401"/>
                  <a:gd name="T4" fmla="*/ 382 w 512"/>
                  <a:gd name="T5" fmla="*/ 451 h 1401"/>
                  <a:gd name="T6" fmla="*/ 349 w 512"/>
                  <a:gd name="T7" fmla="*/ 249 h 1401"/>
                  <a:gd name="T8" fmla="*/ 293 w 512"/>
                  <a:gd name="T9" fmla="*/ 207 h 1401"/>
                  <a:gd name="T10" fmla="*/ 302 w 512"/>
                  <a:gd name="T11" fmla="*/ 199 h 1401"/>
                  <a:gd name="T12" fmla="*/ 315 w 512"/>
                  <a:gd name="T13" fmla="*/ 162 h 1401"/>
                  <a:gd name="T14" fmla="*/ 313 w 512"/>
                  <a:gd name="T15" fmla="*/ 196 h 1401"/>
                  <a:gd name="T16" fmla="*/ 294 w 512"/>
                  <a:gd name="T17" fmla="*/ 51 h 1401"/>
                  <a:gd name="T18" fmla="*/ 167 w 512"/>
                  <a:gd name="T19" fmla="*/ 19 h 1401"/>
                  <a:gd name="T20" fmla="*/ 152 w 512"/>
                  <a:gd name="T21" fmla="*/ 218 h 1401"/>
                  <a:gd name="T22" fmla="*/ 55 w 512"/>
                  <a:gd name="T23" fmla="*/ 320 h 1401"/>
                  <a:gd name="T24" fmla="*/ 26 w 512"/>
                  <a:gd name="T25" fmla="*/ 546 h 1401"/>
                  <a:gd name="T26" fmla="*/ 91 w 512"/>
                  <a:gd name="T27" fmla="*/ 632 h 1401"/>
                  <a:gd name="T28" fmla="*/ 98 w 512"/>
                  <a:gd name="T29" fmla="*/ 729 h 1401"/>
                  <a:gd name="T30" fmla="*/ 134 w 512"/>
                  <a:gd name="T31" fmla="*/ 1079 h 1401"/>
                  <a:gd name="T32" fmla="*/ 146 w 512"/>
                  <a:gd name="T33" fmla="*/ 1284 h 1401"/>
                  <a:gd name="T34" fmla="*/ 148 w 512"/>
                  <a:gd name="T35" fmla="*/ 1358 h 1401"/>
                  <a:gd name="T36" fmla="*/ 223 w 512"/>
                  <a:gd name="T37" fmla="*/ 1388 h 1401"/>
                  <a:gd name="T38" fmla="*/ 308 w 512"/>
                  <a:gd name="T39" fmla="*/ 1390 h 1401"/>
                  <a:gd name="T40" fmla="*/ 308 w 512"/>
                  <a:gd name="T41" fmla="*/ 1343 h 1401"/>
                  <a:gd name="T42" fmla="*/ 263 w 512"/>
                  <a:gd name="T43" fmla="*/ 1306 h 1401"/>
                  <a:gd name="T44" fmla="*/ 252 w 512"/>
                  <a:gd name="T45" fmla="*/ 1258 h 1401"/>
                  <a:gd name="T46" fmla="*/ 309 w 512"/>
                  <a:gd name="T47" fmla="*/ 1145 h 1401"/>
                  <a:gd name="T48" fmla="*/ 390 w 512"/>
                  <a:gd name="T49" fmla="*/ 877 h 1401"/>
                  <a:gd name="T50" fmla="*/ 375 w 512"/>
                  <a:gd name="T51" fmla="*/ 692 h 1401"/>
                  <a:gd name="T52" fmla="*/ 348 w 512"/>
                  <a:gd name="T53" fmla="*/ 546 h 1401"/>
                  <a:gd name="T54" fmla="*/ 433 w 512"/>
                  <a:gd name="T55" fmla="*/ 640 h 1401"/>
                  <a:gd name="T56" fmla="*/ 466 w 512"/>
                  <a:gd name="T57" fmla="*/ 678 h 1401"/>
                  <a:gd name="T58" fmla="*/ 474 w 512"/>
                  <a:gd name="T59" fmla="*/ 689 h 1401"/>
                  <a:gd name="T60" fmla="*/ 495 w 512"/>
                  <a:gd name="T61" fmla="*/ 684 h 1401"/>
                  <a:gd name="T62" fmla="*/ 510 w 512"/>
                  <a:gd name="T63" fmla="*/ 663 h 1401"/>
                  <a:gd name="T64" fmla="*/ 104 w 512"/>
                  <a:gd name="T65" fmla="*/ 510 h 1401"/>
                  <a:gd name="T66" fmla="*/ 88 w 512"/>
                  <a:gd name="T67" fmla="*/ 475 h 1401"/>
                  <a:gd name="T68" fmla="*/ 110 w 512"/>
                  <a:gd name="T69" fmla="*/ 484 h 1401"/>
                  <a:gd name="T70" fmla="*/ 259 w 512"/>
                  <a:gd name="T71" fmla="*/ 1055 h 1401"/>
                  <a:gd name="T72" fmla="*/ 215 w 512"/>
                  <a:gd name="T73" fmla="*/ 1166 h 1401"/>
                  <a:gd name="T74" fmla="*/ 246 w 512"/>
                  <a:gd name="T75" fmla="*/ 947 h 1401"/>
                  <a:gd name="T76" fmla="*/ 281 w 512"/>
                  <a:gd name="T77" fmla="*/ 886 h 1401"/>
                  <a:gd name="T78" fmla="*/ 308 w 512"/>
                  <a:gd name="T79" fmla="*/ 976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2" h="1401">
                    <a:moveTo>
                      <a:pt x="496" y="637"/>
                    </a:moveTo>
                    <a:cubicBezTo>
                      <a:pt x="496" y="637"/>
                      <a:pt x="497" y="636"/>
                      <a:pt x="498" y="632"/>
                    </a:cubicBezTo>
                    <a:cubicBezTo>
                      <a:pt x="498" y="628"/>
                      <a:pt x="490" y="615"/>
                      <a:pt x="480" y="606"/>
                    </a:cubicBezTo>
                    <a:cubicBezTo>
                      <a:pt x="471" y="596"/>
                      <a:pt x="446" y="562"/>
                      <a:pt x="438" y="553"/>
                    </a:cubicBezTo>
                    <a:cubicBezTo>
                      <a:pt x="430" y="543"/>
                      <a:pt x="431" y="541"/>
                      <a:pt x="417" y="528"/>
                    </a:cubicBezTo>
                    <a:cubicBezTo>
                      <a:pt x="404" y="515"/>
                      <a:pt x="394" y="470"/>
                      <a:pt x="382" y="451"/>
                    </a:cubicBezTo>
                    <a:cubicBezTo>
                      <a:pt x="370" y="431"/>
                      <a:pt x="360" y="352"/>
                      <a:pt x="358" y="322"/>
                    </a:cubicBezTo>
                    <a:cubicBezTo>
                      <a:pt x="356" y="292"/>
                      <a:pt x="351" y="272"/>
                      <a:pt x="349" y="249"/>
                    </a:cubicBezTo>
                    <a:cubicBezTo>
                      <a:pt x="347" y="226"/>
                      <a:pt x="287" y="209"/>
                      <a:pt x="287" y="209"/>
                    </a:cubicBezTo>
                    <a:cubicBezTo>
                      <a:pt x="287" y="209"/>
                      <a:pt x="287" y="209"/>
                      <a:pt x="293" y="207"/>
                    </a:cubicBezTo>
                    <a:cubicBezTo>
                      <a:pt x="298" y="205"/>
                      <a:pt x="306" y="186"/>
                      <a:pt x="306" y="186"/>
                    </a:cubicBezTo>
                    <a:cubicBezTo>
                      <a:pt x="302" y="199"/>
                      <a:pt x="302" y="199"/>
                      <a:pt x="302" y="199"/>
                    </a:cubicBezTo>
                    <a:cubicBezTo>
                      <a:pt x="302" y="199"/>
                      <a:pt x="302" y="199"/>
                      <a:pt x="309" y="188"/>
                    </a:cubicBezTo>
                    <a:cubicBezTo>
                      <a:pt x="316" y="177"/>
                      <a:pt x="315" y="162"/>
                      <a:pt x="315" y="162"/>
                    </a:cubicBezTo>
                    <a:cubicBezTo>
                      <a:pt x="315" y="162"/>
                      <a:pt x="316" y="166"/>
                      <a:pt x="317" y="174"/>
                    </a:cubicBezTo>
                    <a:cubicBezTo>
                      <a:pt x="317" y="181"/>
                      <a:pt x="313" y="196"/>
                      <a:pt x="313" y="196"/>
                    </a:cubicBezTo>
                    <a:cubicBezTo>
                      <a:pt x="313" y="196"/>
                      <a:pt x="317" y="191"/>
                      <a:pt x="321" y="176"/>
                    </a:cubicBezTo>
                    <a:cubicBezTo>
                      <a:pt x="325" y="161"/>
                      <a:pt x="301" y="73"/>
                      <a:pt x="294" y="51"/>
                    </a:cubicBezTo>
                    <a:cubicBezTo>
                      <a:pt x="287" y="29"/>
                      <a:pt x="252" y="8"/>
                      <a:pt x="237" y="4"/>
                    </a:cubicBezTo>
                    <a:cubicBezTo>
                      <a:pt x="221" y="0"/>
                      <a:pt x="187" y="4"/>
                      <a:pt x="167" y="19"/>
                    </a:cubicBezTo>
                    <a:cubicBezTo>
                      <a:pt x="147" y="33"/>
                      <a:pt x="140" y="116"/>
                      <a:pt x="132" y="148"/>
                    </a:cubicBezTo>
                    <a:cubicBezTo>
                      <a:pt x="123" y="180"/>
                      <a:pt x="155" y="216"/>
                      <a:pt x="152" y="218"/>
                    </a:cubicBezTo>
                    <a:cubicBezTo>
                      <a:pt x="150" y="220"/>
                      <a:pt x="127" y="234"/>
                      <a:pt x="105" y="249"/>
                    </a:cubicBezTo>
                    <a:cubicBezTo>
                      <a:pt x="83" y="263"/>
                      <a:pt x="65" y="295"/>
                      <a:pt x="55" y="320"/>
                    </a:cubicBezTo>
                    <a:cubicBezTo>
                      <a:pt x="46" y="346"/>
                      <a:pt x="23" y="439"/>
                      <a:pt x="12" y="471"/>
                    </a:cubicBezTo>
                    <a:cubicBezTo>
                      <a:pt x="0" y="502"/>
                      <a:pt x="13" y="532"/>
                      <a:pt x="26" y="546"/>
                    </a:cubicBezTo>
                    <a:cubicBezTo>
                      <a:pt x="38" y="560"/>
                      <a:pt x="92" y="618"/>
                      <a:pt x="92" y="618"/>
                    </a:cubicBezTo>
                    <a:cubicBezTo>
                      <a:pt x="92" y="618"/>
                      <a:pt x="92" y="618"/>
                      <a:pt x="91" y="632"/>
                    </a:cubicBezTo>
                    <a:cubicBezTo>
                      <a:pt x="90" y="646"/>
                      <a:pt x="85" y="728"/>
                      <a:pt x="85" y="728"/>
                    </a:cubicBezTo>
                    <a:cubicBezTo>
                      <a:pt x="98" y="729"/>
                      <a:pt x="98" y="729"/>
                      <a:pt x="98" y="729"/>
                    </a:cubicBezTo>
                    <a:cubicBezTo>
                      <a:pt x="98" y="729"/>
                      <a:pt x="131" y="855"/>
                      <a:pt x="148" y="919"/>
                    </a:cubicBezTo>
                    <a:cubicBezTo>
                      <a:pt x="166" y="983"/>
                      <a:pt x="143" y="1028"/>
                      <a:pt x="134" y="1079"/>
                    </a:cubicBezTo>
                    <a:cubicBezTo>
                      <a:pt x="125" y="1130"/>
                      <a:pt x="154" y="1273"/>
                      <a:pt x="154" y="1273"/>
                    </a:cubicBezTo>
                    <a:cubicBezTo>
                      <a:pt x="154" y="1273"/>
                      <a:pt x="154" y="1273"/>
                      <a:pt x="146" y="1284"/>
                    </a:cubicBezTo>
                    <a:cubicBezTo>
                      <a:pt x="138" y="1295"/>
                      <a:pt x="154" y="1321"/>
                      <a:pt x="154" y="1321"/>
                    </a:cubicBezTo>
                    <a:cubicBezTo>
                      <a:pt x="154" y="1321"/>
                      <a:pt x="150" y="1335"/>
                      <a:pt x="148" y="1358"/>
                    </a:cubicBezTo>
                    <a:cubicBezTo>
                      <a:pt x="147" y="1380"/>
                      <a:pt x="152" y="1395"/>
                      <a:pt x="164" y="1397"/>
                    </a:cubicBezTo>
                    <a:cubicBezTo>
                      <a:pt x="177" y="1399"/>
                      <a:pt x="223" y="1388"/>
                      <a:pt x="223" y="1388"/>
                    </a:cubicBezTo>
                    <a:cubicBezTo>
                      <a:pt x="223" y="1388"/>
                      <a:pt x="229" y="1389"/>
                      <a:pt x="251" y="1395"/>
                    </a:cubicBezTo>
                    <a:cubicBezTo>
                      <a:pt x="273" y="1401"/>
                      <a:pt x="299" y="1400"/>
                      <a:pt x="308" y="1390"/>
                    </a:cubicBezTo>
                    <a:cubicBezTo>
                      <a:pt x="318" y="1381"/>
                      <a:pt x="294" y="1366"/>
                      <a:pt x="294" y="1366"/>
                    </a:cubicBezTo>
                    <a:cubicBezTo>
                      <a:pt x="294" y="1366"/>
                      <a:pt x="304" y="1353"/>
                      <a:pt x="308" y="1343"/>
                    </a:cubicBezTo>
                    <a:cubicBezTo>
                      <a:pt x="311" y="1334"/>
                      <a:pt x="295" y="1321"/>
                      <a:pt x="287" y="1322"/>
                    </a:cubicBezTo>
                    <a:cubicBezTo>
                      <a:pt x="278" y="1322"/>
                      <a:pt x="276" y="1319"/>
                      <a:pt x="263" y="1306"/>
                    </a:cubicBezTo>
                    <a:cubicBezTo>
                      <a:pt x="250" y="1294"/>
                      <a:pt x="246" y="1270"/>
                      <a:pt x="247" y="1268"/>
                    </a:cubicBezTo>
                    <a:cubicBezTo>
                      <a:pt x="248" y="1265"/>
                      <a:pt x="253" y="1259"/>
                      <a:pt x="252" y="1258"/>
                    </a:cubicBezTo>
                    <a:cubicBezTo>
                      <a:pt x="251" y="1257"/>
                      <a:pt x="247" y="1249"/>
                      <a:pt x="247" y="1249"/>
                    </a:cubicBezTo>
                    <a:cubicBezTo>
                      <a:pt x="247" y="1249"/>
                      <a:pt x="282" y="1189"/>
                      <a:pt x="309" y="1145"/>
                    </a:cubicBezTo>
                    <a:cubicBezTo>
                      <a:pt x="336" y="1102"/>
                      <a:pt x="367" y="1029"/>
                      <a:pt x="384" y="995"/>
                    </a:cubicBezTo>
                    <a:cubicBezTo>
                      <a:pt x="401" y="960"/>
                      <a:pt x="390" y="911"/>
                      <a:pt x="390" y="877"/>
                    </a:cubicBezTo>
                    <a:cubicBezTo>
                      <a:pt x="390" y="843"/>
                      <a:pt x="389" y="827"/>
                      <a:pt x="386" y="786"/>
                    </a:cubicBezTo>
                    <a:cubicBezTo>
                      <a:pt x="384" y="745"/>
                      <a:pt x="368" y="695"/>
                      <a:pt x="375" y="692"/>
                    </a:cubicBezTo>
                    <a:cubicBezTo>
                      <a:pt x="382" y="689"/>
                      <a:pt x="382" y="669"/>
                      <a:pt x="379" y="649"/>
                    </a:cubicBezTo>
                    <a:cubicBezTo>
                      <a:pt x="376" y="629"/>
                      <a:pt x="347" y="545"/>
                      <a:pt x="348" y="546"/>
                    </a:cubicBezTo>
                    <a:cubicBezTo>
                      <a:pt x="348" y="547"/>
                      <a:pt x="352" y="551"/>
                      <a:pt x="364" y="560"/>
                    </a:cubicBezTo>
                    <a:cubicBezTo>
                      <a:pt x="376" y="570"/>
                      <a:pt x="430" y="630"/>
                      <a:pt x="433" y="640"/>
                    </a:cubicBezTo>
                    <a:cubicBezTo>
                      <a:pt x="437" y="650"/>
                      <a:pt x="457" y="677"/>
                      <a:pt x="457" y="677"/>
                    </a:cubicBezTo>
                    <a:cubicBezTo>
                      <a:pt x="466" y="678"/>
                      <a:pt x="466" y="678"/>
                      <a:pt x="466" y="678"/>
                    </a:cubicBezTo>
                    <a:cubicBezTo>
                      <a:pt x="466" y="678"/>
                      <a:pt x="467" y="680"/>
                      <a:pt x="467" y="683"/>
                    </a:cubicBezTo>
                    <a:cubicBezTo>
                      <a:pt x="468" y="685"/>
                      <a:pt x="471" y="688"/>
                      <a:pt x="474" y="689"/>
                    </a:cubicBezTo>
                    <a:cubicBezTo>
                      <a:pt x="478" y="690"/>
                      <a:pt x="481" y="684"/>
                      <a:pt x="486" y="686"/>
                    </a:cubicBezTo>
                    <a:cubicBezTo>
                      <a:pt x="491" y="688"/>
                      <a:pt x="493" y="683"/>
                      <a:pt x="495" y="684"/>
                    </a:cubicBezTo>
                    <a:cubicBezTo>
                      <a:pt x="498" y="684"/>
                      <a:pt x="502" y="677"/>
                      <a:pt x="504" y="677"/>
                    </a:cubicBezTo>
                    <a:cubicBezTo>
                      <a:pt x="507" y="677"/>
                      <a:pt x="508" y="674"/>
                      <a:pt x="510" y="663"/>
                    </a:cubicBezTo>
                    <a:cubicBezTo>
                      <a:pt x="512" y="653"/>
                      <a:pt x="496" y="637"/>
                      <a:pt x="496" y="637"/>
                    </a:cubicBezTo>
                    <a:close/>
                    <a:moveTo>
                      <a:pt x="104" y="510"/>
                    </a:moveTo>
                    <a:cubicBezTo>
                      <a:pt x="104" y="510"/>
                      <a:pt x="104" y="510"/>
                      <a:pt x="102" y="507"/>
                    </a:cubicBezTo>
                    <a:cubicBezTo>
                      <a:pt x="101" y="505"/>
                      <a:pt x="88" y="483"/>
                      <a:pt x="88" y="475"/>
                    </a:cubicBezTo>
                    <a:cubicBezTo>
                      <a:pt x="88" y="467"/>
                      <a:pt x="104" y="440"/>
                      <a:pt x="104" y="440"/>
                    </a:cubicBezTo>
                    <a:cubicBezTo>
                      <a:pt x="110" y="484"/>
                      <a:pt x="110" y="484"/>
                      <a:pt x="110" y="484"/>
                    </a:cubicBezTo>
                    <a:cubicBezTo>
                      <a:pt x="110" y="492"/>
                      <a:pt x="104" y="510"/>
                      <a:pt x="104" y="510"/>
                    </a:cubicBezTo>
                    <a:close/>
                    <a:moveTo>
                      <a:pt x="259" y="1055"/>
                    </a:moveTo>
                    <a:cubicBezTo>
                      <a:pt x="248" y="1082"/>
                      <a:pt x="223" y="1145"/>
                      <a:pt x="219" y="1156"/>
                    </a:cubicBezTo>
                    <a:cubicBezTo>
                      <a:pt x="215" y="1166"/>
                      <a:pt x="215" y="1166"/>
                      <a:pt x="215" y="1166"/>
                    </a:cubicBezTo>
                    <a:cubicBezTo>
                      <a:pt x="215" y="1166"/>
                      <a:pt x="228" y="1080"/>
                      <a:pt x="228" y="1059"/>
                    </a:cubicBezTo>
                    <a:cubicBezTo>
                      <a:pt x="228" y="1038"/>
                      <a:pt x="246" y="975"/>
                      <a:pt x="246" y="947"/>
                    </a:cubicBezTo>
                    <a:cubicBezTo>
                      <a:pt x="246" y="919"/>
                      <a:pt x="243" y="791"/>
                      <a:pt x="243" y="791"/>
                    </a:cubicBezTo>
                    <a:cubicBezTo>
                      <a:pt x="243" y="791"/>
                      <a:pt x="272" y="865"/>
                      <a:pt x="281" y="886"/>
                    </a:cubicBezTo>
                    <a:cubicBezTo>
                      <a:pt x="289" y="907"/>
                      <a:pt x="297" y="955"/>
                      <a:pt x="302" y="965"/>
                    </a:cubicBezTo>
                    <a:cubicBezTo>
                      <a:pt x="308" y="976"/>
                      <a:pt x="308" y="976"/>
                      <a:pt x="308" y="976"/>
                    </a:cubicBezTo>
                    <a:cubicBezTo>
                      <a:pt x="308" y="976"/>
                      <a:pt x="270" y="1029"/>
                      <a:pt x="259" y="105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1827407" y="3257993"/>
                <a:ext cx="194006" cy="662073"/>
              </a:xfrm>
              <a:custGeom>
                <a:avLst/>
                <a:gdLst>
                  <a:gd name="T0" fmla="*/ 101 w 397"/>
                  <a:gd name="T1" fmla="*/ 935 h 1358"/>
                  <a:gd name="T2" fmla="*/ 108 w 397"/>
                  <a:gd name="T3" fmla="*/ 907 h 1358"/>
                  <a:gd name="T4" fmla="*/ 82 w 397"/>
                  <a:gd name="T5" fmla="*/ 759 h 1358"/>
                  <a:gd name="T6" fmla="*/ 70 w 397"/>
                  <a:gd name="T7" fmla="*/ 749 h 1358"/>
                  <a:gd name="T8" fmla="*/ 54 w 397"/>
                  <a:gd name="T9" fmla="*/ 785 h 1358"/>
                  <a:gd name="T10" fmla="*/ 49 w 397"/>
                  <a:gd name="T11" fmla="*/ 754 h 1358"/>
                  <a:gd name="T12" fmla="*/ 45 w 397"/>
                  <a:gd name="T13" fmla="*/ 742 h 1358"/>
                  <a:gd name="T14" fmla="*/ 20 w 397"/>
                  <a:gd name="T15" fmla="*/ 702 h 1358"/>
                  <a:gd name="T16" fmla="*/ 15 w 397"/>
                  <a:gd name="T17" fmla="*/ 558 h 1358"/>
                  <a:gd name="T18" fmla="*/ 4 w 397"/>
                  <a:gd name="T19" fmla="*/ 403 h 1358"/>
                  <a:gd name="T20" fmla="*/ 35 w 397"/>
                  <a:gd name="T21" fmla="*/ 227 h 1358"/>
                  <a:gd name="T22" fmla="*/ 108 w 397"/>
                  <a:gd name="T23" fmla="*/ 193 h 1358"/>
                  <a:gd name="T24" fmla="*/ 117 w 397"/>
                  <a:gd name="T25" fmla="*/ 171 h 1358"/>
                  <a:gd name="T26" fmla="*/ 111 w 397"/>
                  <a:gd name="T27" fmla="*/ 176 h 1358"/>
                  <a:gd name="T28" fmla="*/ 105 w 397"/>
                  <a:gd name="T29" fmla="*/ 166 h 1358"/>
                  <a:gd name="T30" fmla="*/ 97 w 397"/>
                  <a:gd name="T31" fmla="*/ 160 h 1358"/>
                  <a:gd name="T32" fmla="*/ 91 w 397"/>
                  <a:gd name="T33" fmla="*/ 148 h 1358"/>
                  <a:gd name="T34" fmla="*/ 88 w 397"/>
                  <a:gd name="T35" fmla="*/ 132 h 1358"/>
                  <a:gd name="T36" fmla="*/ 89 w 397"/>
                  <a:gd name="T37" fmla="*/ 157 h 1358"/>
                  <a:gd name="T38" fmla="*/ 84 w 397"/>
                  <a:gd name="T39" fmla="*/ 115 h 1358"/>
                  <a:gd name="T40" fmla="*/ 80 w 397"/>
                  <a:gd name="T41" fmla="*/ 142 h 1358"/>
                  <a:gd name="T42" fmla="*/ 86 w 397"/>
                  <a:gd name="T43" fmla="*/ 28 h 1358"/>
                  <a:gd name="T44" fmla="*/ 213 w 397"/>
                  <a:gd name="T45" fmla="*/ 17 h 1358"/>
                  <a:gd name="T46" fmla="*/ 252 w 397"/>
                  <a:gd name="T47" fmla="*/ 125 h 1358"/>
                  <a:gd name="T48" fmla="*/ 249 w 397"/>
                  <a:gd name="T49" fmla="*/ 125 h 1358"/>
                  <a:gd name="T50" fmla="*/ 246 w 397"/>
                  <a:gd name="T51" fmla="*/ 107 h 1358"/>
                  <a:gd name="T52" fmla="*/ 242 w 397"/>
                  <a:gd name="T53" fmla="*/ 130 h 1358"/>
                  <a:gd name="T54" fmla="*/ 231 w 397"/>
                  <a:gd name="T55" fmla="*/ 179 h 1358"/>
                  <a:gd name="T56" fmla="*/ 200 w 397"/>
                  <a:gd name="T57" fmla="*/ 201 h 1358"/>
                  <a:gd name="T58" fmla="*/ 218 w 397"/>
                  <a:gd name="T59" fmla="*/ 235 h 1358"/>
                  <a:gd name="T60" fmla="*/ 293 w 397"/>
                  <a:gd name="T61" fmla="*/ 310 h 1358"/>
                  <a:gd name="T62" fmla="*/ 295 w 397"/>
                  <a:gd name="T63" fmla="*/ 401 h 1358"/>
                  <a:gd name="T64" fmla="*/ 328 w 397"/>
                  <a:gd name="T65" fmla="*/ 553 h 1358"/>
                  <a:gd name="T66" fmla="*/ 386 w 397"/>
                  <a:gd name="T67" fmla="*/ 677 h 1358"/>
                  <a:gd name="T68" fmla="*/ 384 w 397"/>
                  <a:gd name="T69" fmla="*/ 727 h 1358"/>
                  <a:gd name="T70" fmla="*/ 355 w 397"/>
                  <a:gd name="T71" fmla="*/ 733 h 1358"/>
                  <a:gd name="T72" fmla="*/ 350 w 397"/>
                  <a:gd name="T73" fmla="*/ 729 h 1358"/>
                  <a:gd name="T74" fmla="*/ 348 w 397"/>
                  <a:gd name="T75" fmla="*/ 868 h 1358"/>
                  <a:gd name="T76" fmla="*/ 353 w 397"/>
                  <a:gd name="T77" fmla="*/ 877 h 1358"/>
                  <a:gd name="T78" fmla="*/ 339 w 397"/>
                  <a:gd name="T79" fmla="*/ 912 h 1358"/>
                  <a:gd name="T80" fmla="*/ 336 w 397"/>
                  <a:gd name="T81" fmla="*/ 1080 h 1358"/>
                  <a:gd name="T82" fmla="*/ 327 w 397"/>
                  <a:gd name="T83" fmla="*/ 1230 h 1358"/>
                  <a:gd name="T84" fmla="*/ 374 w 397"/>
                  <a:gd name="T85" fmla="*/ 1287 h 1358"/>
                  <a:gd name="T86" fmla="*/ 338 w 397"/>
                  <a:gd name="T87" fmla="*/ 1314 h 1358"/>
                  <a:gd name="T88" fmla="*/ 248 w 397"/>
                  <a:gd name="T89" fmla="*/ 1267 h 1358"/>
                  <a:gd name="T90" fmla="*/ 269 w 397"/>
                  <a:gd name="T91" fmla="*/ 1192 h 1358"/>
                  <a:gd name="T92" fmla="*/ 247 w 397"/>
                  <a:gd name="T93" fmla="*/ 1055 h 1358"/>
                  <a:gd name="T94" fmla="*/ 249 w 397"/>
                  <a:gd name="T95" fmla="*/ 959 h 1358"/>
                  <a:gd name="T96" fmla="*/ 238 w 397"/>
                  <a:gd name="T97" fmla="*/ 918 h 1358"/>
                  <a:gd name="T98" fmla="*/ 229 w 397"/>
                  <a:gd name="T99" fmla="*/ 890 h 1358"/>
                  <a:gd name="T100" fmla="*/ 221 w 397"/>
                  <a:gd name="T101" fmla="*/ 914 h 1358"/>
                  <a:gd name="T102" fmla="*/ 221 w 397"/>
                  <a:gd name="T103" fmla="*/ 945 h 1358"/>
                  <a:gd name="T104" fmla="*/ 188 w 397"/>
                  <a:gd name="T105" fmla="*/ 988 h 1358"/>
                  <a:gd name="T106" fmla="*/ 110 w 397"/>
                  <a:gd name="T107" fmla="*/ 1159 h 1358"/>
                  <a:gd name="T108" fmla="*/ 135 w 397"/>
                  <a:gd name="T109" fmla="*/ 1289 h 1358"/>
                  <a:gd name="T110" fmla="*/ 155 w 397"/>
                  <a:gd name="T111" fmla="*/ 1354 h 1358"/>
                  <a:gd name="T112" fmla="*/ 35 w 397"/>
                  <a:gd name="T113" fmla="*/ 1290 h 1358"/>
                  <a:gd name="T114" fmla="*/ 47 w 397"/>
                  <a:gd name="T115" fmla="*/ 1203 h 1358"/>
                  <a:gd name="T116" fmla="*/ 70 w 397"/>
                  <a:gd name="T117" fmla="*/ 1026 h 1358"/>
                  <a:gd name="T118" fmla="*/ 109 w 397"/>
                  <a:gd name="T119" fmla="*/ 9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7" h="1358">
                    <a:moveTo>
                      <a:pt x="109" y="946"/>
                    </a:moveTo>
                    <a:cubicBezTo>
                      <a:pt x="109" y="946"/>
                      <a:pt x="102" y="945"/>
                      <a:pt x="101" y="935"/>
                    </a:cubicBezTo>
                    <a:cubicBezTo>
                      <a:pt x="101" y="925"/>
                      <a:pt x="98" y="920"/>
                      <a:pt x="102" y="916"/>
                    </a:cubicBezTo>
                    <a:cubicBezTo>
                      <a:pt x="106" y="911"/>
                      <a:pt x="108" y="907"/>
                      <a:pt x="108" y="907"/>
                    </a:cubicBezTo>
                    <a:cubicBezTo>
                      <a:pt x="108" y="907"/>
                      <a:pt x="105" y="895"/>
                      <a:pt x="100" y="865"/>
                    </a:cubicBezTo>
                    <a:cubicBezTo>
                      <a:pt x="95" y="835"/>
                      <a:pt x="87" y="788"/>
                      <a:pt x="82" y="759"/>
                    </a:cubicBezTo>
                    <a:cubicBezTo>
                      <a:pt x="76" y="730"/>
                      <a:pt x="76" y="727"/>
                      <a:pt x="76" y="727"/>
                    </a:cubicBezTo>
                    <a:cubicBezTo>
                      <a:pt x="76" y="727"/>
                      <a:pt x="70" y="746"/>
                      <a:pt x="70" y="749"/>
                    </a:cubicBezTo>
                    <a:cubicBezTo>
                      <a:pt x="70" y="753"/>
                      <a:pt x="64" y="763"/>
                      <a:pt x="64" y="771"/>
                    </a:cubicBezTo>
                    <a:cubicBezTo>
                      <a:pt x="64" y="778"/>
                      <a:pt x="57" y="788"/>
                      <a:pt x="54" y="785"/>
                    </a:cubicBezTo>
                    <a:cubicBezTo>
                      <a:pt x="50" y="781"/>
                      <a:pt x="48" y="777"/>
                      <a:pt x="48" y="769"/>
                    </a:cubicBezTo>
                    <a:cubicBezTo>
                      <a:pt x="48" y="761"/>
                      <a:pt x="48" y="759"/>
                      <a:pt x="49" y="754"/>
                    </a:cubicBezTo>
                    <a:cubicBezTo>
                      <a:pt x="50" y="749"/>
                      <a:pt x="50" y="749"/>
                      <a:pt x="50" y="749"/>
                    </a:cubicBezTo>
                    <a:cubicBezTo>
                      <a:pt x="50" y="749"/>
                      <a:pt x="48" y="748"/>
                      <a:pt x="45" y="742"/>
                    </a:cubicBezTo>
                    <a:cubicBezTo>
                      <a:pt x="43" y="737"/>
                      <a:pt x="34" y="730"/>
                      <a:pt x="30" y="726"/>
                    </a:cubicBezTo>
                    <a:cubicBezTo>
                      <a:pt x="25" y="721"/>
                      <a:pt x="14" y="721"/>
                      <a:pt x="20" y="702"/>
                    </a:cubicBezTo>
                    <a:cubicBezTo>
                      <a:pt x="25" y="684"/>
                      <a:pt x="34" y="674"/>
                      <a:pt x="32" y="656"/>
                    </a:cubicBezTo>
                    <a:cubicBezTo>
                      <a:pt x="31" y="638"/>
                      <a:pt x="16" y="568"/>
                      <a:pt x="15" y="558"/>
                    </a:cubicBezTo>
                    <a:cubicBezTo>
                      <a:pt x="14" y="549"/>
                      <a:pt x="14" y="516"/>
                      <a:pt x="14" y="504"/>
                    </a:cubicBezTo>
                    <a:cubicBezTo>
                      <a:pt x="13" y="491"/>
                      <a:pt x="9" y="429"/>
                      <a:pt x="4" y="403"/>
                    </a:cubicBezTo>
                    <a:cubicBezTo>
                      <a:pt x="0" y="377"/>
                      <a:pt x="7" y="314"/>
                      <a:pt x="8" y="287"/>
                    </a:cubicBezTo>
                    <a:cubicBezTo>
                      <a:pt x="8" y="261"/>
                      <a:pt x="21" y="234"/>
                      <a:pt x="35" y="227"/>
                    </a:cubicBezTo>
                    <a:cubicBezTo>
                      <a:pt x="48" y="220"/>
                      <a:pt x="71" y="215"/>
                      <a:pt x="82" y="209"/>
                    </a:cubicBezTo>
                    <a:cubicBezTo>
                      <a:pt x="94" y="202"/>
                      <a:pt x="108" y="193"/>
                      <a:pt x="108" y="193"/>
                    </a:cubicBezTo>
                    <a:cubicBezTo>
                      <a:pt x="108" y="193"/>
                      <a:pt x="114" y="191"/>
                      <a:pt x="116" y="181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1"/>
                      <a:pt x="115" y="177"/>
                      <a:pt x="110" y="172"/>
                    </a:cubicBezTo>
                    <a:cubicBezTo>
                      <a:pt x="106" y="167"/>
                      <a:pt x="109" y="174"/>
                      <a:pt x="111" y="176"/>
                    </a:cubicBezTo>
                    <a:cubicBezTo>
                      <a:pt x="114" y="177"/>
                      <a:pt x="114" y="177"/>
                      <a:pt x="114" y="177"/>
                    </a:cubicBezTo>
                    <a:cubicBezTo>
                      <a:pt x="114" y="177"/>
                      <a:pt x="106" y="174"/>
                      <a:pt x="105" y="166"/>
                    </a:cubicBezTo>
                    <a:cubicBezTo>
                      <a:pt x="104" y="158"/>
                      <a:pt x="107" y="181"/>
                      <a:pt x="107" y="181"/>
                    </a:cubicBezTo>
                    <a:cubicBezTo>
                      <a:pt x="107" y="181"/>
                      <a:pt x="99" y="170"/>
                      <a:pt x="97" y="160"/>
                    </a:cubicBezTo>
                    <a:cubicBezTo>
                      <a:pt x="94" y="150"/>
                      <a:pt x="98" y="170"/>
                      <a:pt x="99" y="173"/>
                    </a:cubicBezTo>
                    <a:cubicBezTo>
                      <a:pt x="101" y="175"/>
                      <a:pt x="91" y="163"/>
                      <a:pt x="91" y="148"/>
                    </a:cubicBezTo>
                    <a:cubicBezTo>
                      <a:pt x="91" y="133"/>
                      <a:pt x="91" y="163"/>
                      <a:pt x="92" y="164"/>
                    </a:cubicBezTo>
                    <a:cubicBezTo>
                      <a:pt x="92" y="165"/>
                      <a:pt x="87" y="148"/>
                      <a:pt x="88" y="132"/>
                    </a:cubicBezTo>
                    <a:cubicBezTo>
                      <a:pt x="90" y="116"/>
                      <a:pt x="88" y="152"/>
                      <a:pt x="88" y="152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9" y="157"/>
                      <a:pt x="81" y="140"/>
                      <a:pt x="82" y="129"/>
                    </a:cubicBezTo>
                    <a:cubicBezTo>
                      <a:pt x="82" y="117"/>
                      <a:pt x="84" y="115"/>
                      <a:pt x="84" y="115"/>
                    </a:cubicBezTo>
                    <a:cubicBezTo>
                      <a:pt x="84" y="115"/>
                      <a:pt x="78" y="133"/>
                      <a:pt x="79" y="137"/>
                    </a:cubicBezTo>
                    <a:cubicBezTo>
                      <a:pt x="80" y="141"/>
                      <a:pt x="80" y="142"/>
                      <a:pt x="80" y="142"/>
                    </a:cubicBezTo>
                    <a:cubicBezTo>
                      <a:pt x="80" y="142"/>
                      <a:pt x="73" y="116"/>
                      <a:pt x="75" y="96"/>
                    </a:cubicBezTo>
                    <a:cubicBezTo>
                      <a:pt x="77" y="77"/>
                      <a:pt x="75" y="42"/>
                      <a:pt x="86" y="28"/>
                    </a:cubicBezTo>
                    <a:cubicBezTo>
                      <a:pt x="97" y="14"/>
                      <a:pt x="127" y="0"/>
                      <a:pt x="154" y="1"/>
                    </a:cubicBezTo>
                    <a:cubicBezTo>
                      <a:pt x="180" y="2"/>
                      <a:pt x="204" y="11"/>
                      <a:pt x="213" y="17"/>
                    </a:cubicBezTo>
                    <a:cubicBezTo>
                      <a:pt x="221" y="22"/>
                      <a:pt x="255" y="59"/>
                      <a:pt x="260" y="79"/>
                    </a:cubicBezTo>
                    <a:cubicBezTo>
                      <a:pt x="265" y="99"/>
                      <a:pt x="252" y="118"/>
                      <a:pt x="252" y="125"/>
                    </a:cubicBezTo>
                    <a:cubicBezTo>
                      <a:pt x="253" y="132"/>
                      <a:pt x="255" y="137"/>
                      <a:pt x="255" y="137"/>
                    </a:cubicBezTo>
                    <a:cubicBezTo>
                      <a:pt x="255" y="137"/>
                      <a:pt x="249" y="130"/>
                      <a:pt x="249" y="125"/>
                    </a:cubicBezTo>
                    <a:cubicBezTo>
                      <a:pt x="249" y="120"/>
                      <a:pt x="248" y="117"/>
                      <a:pt x="248" y="115"/>
                    </a:cubicBezTo>
                    <a:cubicBezTo>
                      <a:pt x="248" y="112"/>
                      <a:pt x="246" y="107"/>
                      <a:pt x="246" y="107"/>
                    </a:cubicBezTo>
                    <a:cubicBezTo>
                      <a:pt x="245" y="116"/>
                      <a:pt x="245" y="116"/>
                      <a:pt x="245" y="116"/>
                    </a:cubicBezTo>
                    <a:cubicBezTo>
                      <a:pt x="245" y="116"/>
                      <a:pt x="244" y="123"/>
                      <a:pt x="242" y="130"/>
                    </a:cubicBezTo>
                    <a:cubicBezTo>
                      <a:pt x="241" y="132"/>
                      <a:pt x="238" y="140"/>
                      <a:pt x="237" y="145"/>
                    </a:cubicBezTo>
                    <a:cubicBezTo>
                      <a:pt x="236" y="149"/>
                      <a:pt x="232" y="176"/>
                      <a:pt x="231" y="179"/>
                    </a:cubicBezTo>
                    <a:cubicBezTo>
                      <a:pt x="231" y="182"/>
                      <a:pt x="227" y="199"/>
                      <a:pt x="220" y="199"/>
                    </a:cubicBezTo>
                    <a:cubicBezTo>
                      <a:pt x="213" y="200"/>
                      <a:pt x="200" y="201"/>
                      <a:pt x="200" y="201"/>
                    </a:cubicBezTo>
                    <a:cubicBezTo>
                      <a:pt x="200" y="201"/>
                      <a:pt x="194" y="217"/>
                      <a:pt x="197" y="221"/>
                    </a:cubicBezTo>
                    <a:cubicBezTo>
                      <a:pt x="200" y="224"/>
                      <a:pt x="213" y="232"/>
                      <a:pt x="218" y="235"/>
                    </a:cubicBezTo>
                    <a:cubicBezTo>
                      <a:pt x="223" y="238"/>
                      <a:pt x="251" y="250"/>
                      <a:pt x="255" y="254"/>
                    </a:cubicBezTo>
                    <a:cubicBezTo>
                      <a:pt x="258" y="258"/>
                      <a:pt x="287" y="303"/>
                      <a:pt x="293" y="310"/>
                    </a:cubicBezTo>
                    <a:cubicBezTo>
                      <a:pt x="299" y="317"/>
                      <a:pt x="309" y="348"/>
                      <a:pt x="309" y="355"/>
                    </a:cubicBezTo>
                    <a:cubicBezTo>
                      <a:pt x="310" y="361"/>
                      <a:pt x="301" y="387"/>
                      <a:pt x="295" y="401"/>
                    </a:cubicBezTo>
                    <a:cubicBezTo>
                      <a:pt x="290" y="414"/>
                      <a:pt x="285" y="453"/>
                      <a:pt x="290" y="464"/>
                    </a:cubicBezTo>
                    <a:cubicBezTo>
                      <a:pt x="295" y="475"/>
                      <a:pt x="314" y="521"/>
                      <a:pt x="328" y="553"/>
                    </a:cubicBezTo>
                    <a:cubicBezTo>
                      <a:pt x="342" y="586"/>
                      <a:pt x="351" y="604"/>
                      <a:pt x="358" y="624"/>
                    </a:cubicBezTo>
                    <a:cubicBezTo>
                      <a:pt x="365" y="644"/>
                      <a:pt x="381" y="673"/>
                      <a:pt x="386" y="677"/>
                    </a:cubicBezTo>
                    <a:cubicBezTo>
                      <a:pt x="391" y="681"/>
                      <a:pt x="391" y="686"/>
                      <a:pt x="391" y="693"/>
                    </a:cubicBezTo>
                    <a:cubicBezTo>
                      <a:pt x="391" y="700"/>
                      <a:pt x="395" y="720"/>
                      <a:pt x="384" y="727"/>
                    </a:cubicBezTo>
                    <a:cubicBezTo>
                      <a:pt x="372" y="734"/>
                      <a:pt x="368" y="737"/>
                      <a:pt x="362" y="737"/>
                    </a:cubicBezTo>
                    <a:cubicBezTo>
                      <a:pt x="356" y="736"/>
                      <a:pt x="355" y="736"/>
                      <a:pt x="355" y="733"/>
                    </a:cubicBezTo>
                    <a:cubicBezTo>
                      <a:pt x="356" y="731"/>
                      <a:pt x="354" y="731"/>
                      <a:pt x="353" y="730"/>
                    </a:cubicBezTo>
                    <a:cubicBezTo>
                      <a:pt x="352" y="729"/>
                      <a:pt x="350" y="729"/>
                      <a:pt x="350" y="729"/>
                    </a:cubicBezTo>
                    <a:cubicBezTo>
                      <a:pt x="350" y="729"/>
                      <a:pt x="353" y="775"/>
                      <a:pt x="353" y="784"/>
                    </a:cubicBezTo>
                    <a:cubicBezTo>
                      <a:pt x="353" y="793"/>
                      <a:pt x="347" y="867"/>
                      <a:pt x="348" y="868"/>
                    </a:cubicBezTo>
                    <a:cubicBezTo>
                      <a:pt x="348" y="870"/>
                      <a:pt x="348" y="870"/>
                      <a:pt x="350" y="872"/>
                    </a:cubicBezTo>
                    <a:cubicBezTo>
                      <a:pt x="353" y="873"/>
                      <a:pt x="353" y="867"/>
                      <a:pt x="353" y="877"/>
                    </a:cubicBezTo>
                    <a:cubicBezTo>
                      <a:pt x="353" y="888"/>
                      <a:pt x="355" y="906"/>
                      <a:pt x="353" y="909"/>
                    </a:cubicBezTo>
                    <a:cubicBezTo>
                      <a:pt x="351" y="912"/>
                      <a:pt x="339" y="912"/>
                      <a:pt x="339" y="912"/>
                    </a:cubicBezTo>
                    <a:cubicBezTo>
                      <a:pt x="339" y="912"/>
                      <a:pt x="336" y="922"/>
                      <a:pt x="337" y="955"/>
                    </a:cubicBezTo>
                    <a:cubicBezTo>
                      <a:pt x="338" y="988"/>
                      <a:pt x="341" y="1062"/>
                      <a:pt x="336" y="1080"/>
                    </a:cubicBezTo>
                    <a:cubicBezTo>
                      <a:pt x="332" y="1099"/>
                      <a:pt x="321" y="1172"/>
                      <a:pt x="323" y="1184"/>
                    </a:cubicBezTo>
                    <a:cubicBezTo>
                      <a:pt x="325" y="1196"/>
                      <a:pt x="324" y="1220"/>
                      <a:pt x="327" y="1230"/>
                    </a:cubicBezTo>
                    <a:cubicBezTo>
                      <a:pt x="331" y="1239"/>
                      <a:pt x="337" y="1255"/>
                      <a:pt x="345" y="1265"/>
                    </a:cubicBezTo>
                    <a:cubicBezTo>
                      <a:pt x="353" y="1275"/>
                      <a:pt x="367" y="1283"/>
                      <a:pt x="374" y="1287"/>
                    </a:cubicBezTo>
                    <a:cubicBezTo>
                      <a:pt x="381" y="1291"/>
                      <a:pt x="397" y="1297"/>
                      <a:pt x="392" y="1309"/>
                    </a:cubicBezTo>
                    <a:cubicBezTo>
                      <a:pt x="387" y="1321"/>
                      <a:pt x="364" y="1326"/>
                      <a:pt x="338" y="1314"/>
                    </a:cubicBezTo>
                    <a:cubicBezTo>
                      <a:pt x="331" y="1311"/>
                      <a:pt x="317" y="1299"/>
                      <a:pt x="301" y="1295"/>
                    </a:cubicBezTo>
                    <a:cubicBezTo>
                      <a:pt x="285" y="1291"/>
                      <a:pt x="248" y="1286"/>
                      <a:pt x="248" y="1267"/>
                    </a:cubicBezTo>
                    <a:cubicBezTo>
                      <a:pt x="247" y="1257"/>
                      <a:pt x="256" y="1245"/>
                      <a:pt x="261" y="1231"/>
                    </a:cubicBezTo>
                    <a:cubicBezTo>
                      <a:pt x="266" y="1217"/>
                      <a:pt x="269" y="1208"/>
                      <a:pt x="269" y="1192"/>
                    </a:cubicBezTo>
                    <a:cubicBezTo>
                      <a:pt x="268" y="1175"/>
                      <a:pt x="266" y="1131"/>
                      <a:pt x="261" y="1123"/>
                    </a:cubicBezTo>
                    <a:cubicBezTo>
                      <a:pt x="257" y="1115"/>
                      <a:pt x="248" y="1100"/>
                      <a:pt x="247" y="1055"/>
                    </a:cubicBezTo>
                    <a:cubicBezTo>
                      <a:pt x="246" y="1009"/>
                      <a:pt x="251" y="1008"/>
                      <a:pt x="251" y="989"/>
                    </a:cubicBezTo>
                    <a:cubicBezTo>
                      <a:pt x="252" y="970"/>
                      <a:pt x="252" y="965"/>
                      <a:pt x="249" y="959"/>
                    </a:cubicBezTo>
                    <a:cubicBezTo>
                      <a:pt x="245" y="952"/>
                      <a:pt x="241" y="946"/>
                      <a:pt x="240" y="935"/>
                    </a:cubicBezTo>
                    <a:cubicBezTo>
                      <a:pt x="240" y="924"/>
                      <a:pt x="238" y="918"/>
                      <a:pt x="238" y="918"/>
                    </a:cubicBezTo>
                    <a:cubicBezTo>
                      <a:pt x="231" y="915"/>
                      <a:pt x="231" y="915"/>
                      <a:pt x="231" y="915"/>
                    </a:cubicBezTo>
                    <a:cubicBezTo>
                      <a:pt x="231" y="915"/>
                      <a:pt x="229" y="891"/>
                      <a:pt x="229" y="890"/>
                    </a:cubicBezTo>
                    <a:cubicBezTo>
                      <a:pt x="229" y="890"/>
                      <a:pt x="223" y="851"/>
                      <a:pt x="223" y="852"/>
                    </a:cubicBezTo>
                    <a:cubicBezTo>
                      <a:pt x="223" y="853"/>
                      <a:pt x="221" y="914"/>
                      <a:pt x="221" y="914"/>
                    </a:cubicBezTo>
                    <a:cubicBezTo>
                      <a:pt x="221" y="914"/>
                      <a:pt x="222" y="918"/>
                      <a:pt x="223" y="919"/>
                    </a:cubicBezTo>
                    <a:cubicBezTo>
                      <a:pt x="223" y="921"/>
                      <a:pt x="224" y="941"/>
                      <a:pt x="221" y="945"/>
                    </a:cubicBezTo>
                    <a:cubicBezTo>
                      <a:pt x="218" y="949"/>
                      <a:pt x="206" y="957"/>
                      <a:pt x="206" y="957"/>
                    </a:cubicBezTo>
                    <a:cubicBezTo>
                      <a:pt x="206" y="957"/>
                      <a:pt x="202" y="966"/>
                      <a:pt x="188" y="988"/>
                    </a:cubicBezTo>
                    <a:cubicBezTo>
                      <a:pt x="175" y="1010"/>
                      <a:pt x="150" y="1081"/>
                      <a:pt x="144" y="1089"/>
                    </a:cubicBezTo>
                    <a:cubicBezTo>
                      <a:pt x="137" y="1097"/>
                      <a:pt x="115" y="1137"/>
                      <a:pt x="110" y="1159"/>
                    </a:cubicBezTo>
                    <a:cubicBezTo>
                      <a:pt x="104" y="1182"/>
                      <a:pt x="106" y="1211"/>
                      <a:pt x="108" y="1224"/>
                    </a:cubicBezTo>
                    <a:cubicBezTo>
                      <a:pt x="109" y="1237"/>
                      <a:pt x="128" y="1279"/>
                      <a:pt x="135" y="1289"/>
                    </a:cubicBezTo>
                    <a:cubicBezTo>
                      <a:pt x="143" y="1299"/>
                      <a:pt x="168" y="1319"/>
                      <a:pt x="169" y="1327"/>
                    </a:cubicBezTo>
                    <a:cubicBezTo>
                      <a:pt x="170" y="1334"/>
                      <a:pt x="173" y="1349"/>
                      <a:pt x="155" y="1354"/>
                    </a:cubicBezTo>
                    <a:cubicBezTo>
                      <a:pt x="136" y="1358"/>
                      <a:pt x="92" y="1351"/>
                      <a:pt x="78" y="1336"/>
                    </a:cubicBezTo>
                    <a:cubicBezTo>
                      <a:pt x="65" y="1321"/>
                      <a:pt x="51" y="1302"/>
                      <a:pt x="35" y="1290"/>
                    </a:cubicBezTo>
                    <a:cubicBezTo>
                      <a:pt x="23" y="1281"/>
                      <a:pt x="26" y="1258"/>
                      <a:pt x="32" y="1247"/>
                    </a:cubicBezTo>
                    <a:cubicBezTo>
                      <a:pt x="39" y="1237"/>
                      <a:pt x="41" y="1222"/>
                      <a:pt x="47" y="1203"/>
                    </a:cubicBezTo>
                    <a:cubicBezTo>
                      <a:pt x="53" y="1183"/>
                      <a:pt x="59" y="1128"/>
                      <a:pt x="58" y="1105"/>
                    </a:cubicBezTo>
                    <a:cubicBezTo>
                      <a:pt x="58" y="1081"/>
                      <a:pt x="58" y="1053"/>
                      <a:pt x="70" y="1026"/>
                    </a:cubicBezTo>
                    <a:cubicBezTo>
                      <a:pt x="83" y="1000"/>
                      <a:pt x="103" y="970"/>
                      <a:pt x="105" y="964"/>
                    </a:cubicBezTo>
                    <a:cubicBezTo>
                      <a:pt x="108" y="958"/>
                      <a:pt x="109" y="946"/>
                      <a:pt x="10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3"/>
              <p:cNvSpPr>
                <a:spLocks noEditPoints="1"/>
              </p:cNvSpPr>
              <p:nvPr/>
            </p:nvSpPr>
            <p:spPr bwMode="auto">
              <a:xfrm>
                <a:off x="3741986" y="3404405"/>
                <a:ext cx="207709" cy="667121"/>
              </a:xfrm>
              <a:custGeom>
                <a:avLst/>
                <a:gdLst>
                  <a:gd name="T0" fmla="*/ 312 w 426"/>
                  <a:gd name="T1" fmla="*/ 241 h 1370"/>
                  <a:gd name="T2" fmla="*/ 257 w 426"/>
                  <a:gd name="T3" fmla="*/ 217 h 1370"/>
                  <a:gd name="T4" fmla="*/ 270 w 426"/>
                  <a:gd name="T5" fmla="*/ 210 h 1370"/>
                  <a:gd name="T6" fmla="*/ 278 w 426"/>
                  <a:gd name="T7" fmla="*/ 194 h 1370"/>
                  <a:gd name="T8" fmla="*/ 289 w 426"/>
                  <a:gd name="T9" fmla="*/ 170 h 1370"/>
                  <a:gd name="T10" fmla="*/ 270 w 426"/>
                  <a:gd name="T11" fmla="*/ 158 h 1370"/>
                  <a:gd name="T12" fmla="*/ 254 w 426"/>
                  <a:gd name="T13" fmla="*/ 77 h 1370"/>
                  <a:gd name="T14" fmla="*/ 152 w 426"/>
                  <a:gd name="T15" fmla="*/ 8 h 1370"/>
                  <a:gd name="T16" fmla="*/ 81 w 426"/>
                  <a:gd name="T17" fmla="*/ 71 h 1370"/>
                  <a:gd name="T18" fmla="*/ 79 w 426"/>
                  <a:gd name="T19" fmla="*/ 199 h 1370"/>
                  <a:gd name="T20" fmla="*/ 70 w 426"/>
                  <a:gd name="T21" fmla="*/ 204 h 1370"/>
                  <a:gd name="T22" fmla="*/ 91 w 426"/>
                  <a:gd name="T23" fmla="*/ 209 h 1370"/>
                  <a:gd name="T24" fmla="*/ 91 w 426"/>
                  <a:gd name="T25" fmla="*/ 235 h 1370"/>
                  <a:gd name="T26" fmla="*/ 97 w 426"/>
                  <a:gd name="T27" fmla="*/ 228 h 1370"/>
                  <a:gd name="T28" fmla="*/ 108 w 426"/>
                  <a:gd name="T29" fmla="*/ 231 h 1370"/>
                  <a:gd name="T30" fmla="*/ 120 w 426"/>
                  <a:gd name="T31" fmla="*/ 230 h 1370"/>
                  <a:gd name="T32" fmla="*/ 132 w 426"/>
                  <a:gd name="T33" fmla="*/ 228 h 1370"/>
                  <a:gd name="T34" fmla="*/ 62 w 426"/>
                  <a:gd name="T35" fmla="*/ 270 h 1370"/>
                  <a:gd name="T36" fmla="*/ 12 w 426"/>
                  <a:gd name="T37" fmla="*/ 490 h 1370"/>
                  <a:gd name="T38" fmla="*/ 39 w 426"/>
                  <a:gd name="T39" fmla="*/ 525 h 1370"/>
                  <a:gd name="T40" fmla="*/ 72 w 426"/>
                  <a:gd name="T41" fmla="*/ 535 h 1370"/>
                  <a:gd name="T42" fmla="*/ 46 w 426"/>
                  <a:gd name="T43" fmla="*/ 656 h 1370"/>
                  <a:gd name="T44" fmla="*/ 30 w 426"/>
                  <a:gd name="T45" fmla="*/ 871 h 1370"/>
                  <a:gd name="T46" fmla="*/ 19 w 426"/>
                  <a:gd name="T47" fmla="*/ 918 h 1370"/>
                  <a:gd name="T48" fmla="*/ 22 w 426"/>
                  <a:gd name="T49" fmla="*/ 941 h 1370"/>
                  <a:gd name="T50" fmla="*/ 108 w 426"/>
                  <a:gd name="T51" fmla="*/ 1123 h 1370"/>
                  <a:gd name="T52" fmla="*/ 65 w 426"/>
                  <a:gd name="T53" fmla="*/ 1221 h 1370"/>
                  <a:gd name="T54" fmla="*/ 91 w 426"/>
                  <a:gd name="T55" fmla="*/ 1261 h 1370"/>
                  <a:gd name="T56" fmla="*/ 177 w 426"/>
                  <a:gd name="T57" fmla="*/ 1217 h 1370"/>
                  <a:gd name="T58" fmla="*/ 161 w 426"/>
                  <a:gd name="T59" fmla="*/ 1269 h 1370"/>
                  <a:gd name="T60" fmla="*/ 143 w 426"/>
                  <a:gd name="T61" fmla="*/ 1369 h 1370"/>
                  <a:gd name="T62" fmla="*/ 229 w 426"/>
                  <a:gd name="T63" fmla="*/ 1301 h 1370"/>
                  <a:gd name="T64" fmla="*/ 251 w 426"/>
                  <a:gd name="T65" fmla="*/ 1105 h 1370"/>
                  <a:gd name="T66" fmla="*/ 259 w 426"/>
                  <a:gd name="T67" fmla="*/ 954 h 1370"/>
                  <a:gd name="T68" fmla="*/ 271 w 426"/>
                  <a:gd name="T69" fmla="*/ 946 h 1370"/>
                  <a:gd name="T70" fmla="*/ 270 w 426"/>
                  <a:gd name="T71" fmla="*/ 890 h 1370"/>
                  <a:gd name="T72" fmla="*/ 289 w 426"/>
                  <a:gd name="T73" fmla="*/ 814 h 1370"/>
                  <a:gd name="T74" fmla="*/ 329 w 426"/>
                  <a:gd name="T75" fmla="*/ 668 h 1370"/>
                  <a:gd name="T76" fmla="*/ 298 w 426"/>
                  <a:gd name="T77" fmla="*/ 502 h 1370"/>
                  <a:gd name="T78" fmla="*/ 403 w 426"/>
                  <a:gd name="T79" fmla="*/ 405 h 1370"/>
                  <a:gd name="T80" fmla="*/ 168 w 426"/>
                  <a:gd name="T81" fmla="*/ 953 h 1370"/>
                  <a:gd name="T82" fmla="*/ 176 w 426"/>
                  <a:gd name="T83" fmla="*/ 1146 h 1370"/>
                  <a:gd name="T84" fmla="*/ 174 w 426"/>
                  <a:gd name="T85" fmla="*/ 1173 h 1370"/>
                  <a:gd name="T86" fmla="*/ 156 w 426"/>
                  <a:gd name="T87" fmla="*/ 1090 h 1370"/>
                  <a:gd name="T88" fmla="*/ 117 w 426"/>
                  <a:gd name="T89" fmla="*/ 942 h 1370"/>
                  <a:gd name="T90" fmla="*/ 138 w 426"/>
                  <a:gd name="T91" fmla="*/ 920 h 1370"/>
                  <a:gd name="T92" fmla="*/ 181 w 426"/>
                  <a:gd name="T93" fmla="*/ 763 h 1370"/>
                  <a:gd name="T94" fmla="*/ 157 w 426"/>
                  <a:gd name="T95" fmla="*/ 946 h 1370"/>
                  <a:gd name="T96" fmla="*/ 314 w 426"/>
                  <a:gd name="T97" fmla="*/ 434 h 1370"/>
                  <a:gd name="T98" fmla="*/ 293 w 426"/>
                  <a:gd name="T99" fmla="*/ 412 h 1370"/>
                  <a:gd name="T100" fmla="*/ 314 w 426"/>
                  <a:gd name="T101" fmla="*/ 43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6" h="1370">
                    <a:moveTo>
                      <a:pt x="403" y="405"/>
                    </a:moveTo>
                    <a:cubicBezTo>
                      <a:pt x="379" y="349"/>
                      <a:pt x="332" y="254"/>
                      <a:pt x="312" y="241"/>
                    </a:cubicBezTo>
                    <a:cubicBezTo>
                      <a:pt x="292" y="227"/>
                      <a:pt x="274" y="218"/>
                      <a:pt x="266" y="218"/>
                    </a:cubicBezTo>
                    <a:cubicBezTo>
                      <a:pt x="259" y="218"/>
                      <a:pt x="257" y="217"/>
                      <a:pt x="257" y="217"/>
                    </a:cubicBezTo>
                    <a:cubicBezTo>
                      <a:pt x="257" y="217"/>
                      <a:pt x="259" y="215"/>
                      <a:pt x="261" y="211"/>
                    </a:cubicBezTo>
                    <a:cubicBezTo>
                      <a:pt x="265" y="211"/>
                      <a:pt x="268" y="211"/>
                      <a:pt x="270" y="210"/>
                    </a:cubicBezTo>
                    <a:cubicBezTo>
                      <a:pt x="284" y="206"/>
                      <a:pt x="295" y="188"/>
                      <a:pt x="295" y="188"/>
                    </a:cubicBezTo>
                    <a:cubicBezTo>
                      <a:pt x="295" y="188"/>
                      <a:pt x="284" y="194"/>
                      <a:pt x="278" y="194"/>
                    </a:cubicBezTo>
                    <a:cubicBezTo>
                      <a:pt x="271" y="194"/>
                      <a:pt x="272" y="191"/>
                      <a:pt x="279" y="187"/>
                    </a:cubicBezTo>
                    <a:cubicBezTo>
                      <a:pt x="287" y="183"/>
                      <a:pt x="289" y="170"/>
                      <a:pt x="289" y="170"/>
                    </a:cubicBezTo>
                    <a:cubicBezTo>
                      <a:pt x="289" y="170"/>
                      <a:pt x="282" y="178"/>
                      <a:pt x="277" y="178"/>
                    </a:cubicBezTo>
                    <a:cubicBezTo>
                      <a:pt x="275" y="178"/>
                      <a:pt x="272" y="170"/>
                      <a:pt x="270" y="158"/>
                    </a:cubicBezTo>
                    <a:cubicBezTo>
                      <a:pt x="269" y="150"/>
                      <a:pt x="267" y="143"/>
                      <a:pt x="265" y="135"/>
                    </a:cubicBezTo>
                    <a:cubicBezTo>
                      <a:pt x="260" y="113"/>
                      <a:pt x="256" y="89"/>
                      <a:pt x="254" y="77"/>
                    </a:cubicBezTo>
                    <a:cubicBezTo>
                      <a:pt x="249" y="52"/>
                      <a:pt x="216" y="12"/>
                      <a:pt x="193" y="6"/>
                    </a:cubicBezTo>
                    <a:cubicBezTo>
                      <a:pt x="171" y="0"/>
                      <a:pt x="152" y="8"/>
                      <a:pt x="152" y="8"/>
                    </a:cubicBezTo>
                    <a:cubicBezTo>
                      <a:pt x="152" y="8"/>
                      <a:pt x="148" y="4"/>
                      <a:pt x="133" y="5"/>
                    </a:cubicBezTo>
                    <a:cubicBezTo>
                      <a:pt x="133" y="5"/>
                      <a:pt x="85" y="36"/>
                      <a:pt x="81" y="71"/>
                    </a:cubicBezTo>
                    <a:cubicBezTo>
                      <a:pt x="78" y="106"/>
                      <a:pt x="74" y="124"/>
                      <a:pt x="81" y="151"/>
                    </a:cubicBezTo>
                    <a:cubicBezTo>
                      <a:pt x="88" y="179"/>
                      <a:pt x="83" y="198"/>
                      <a:pt x="79" y="199"/>
                    </a:cubicBezTo>
                    <a:cubicBezTo>
                      <a:pt x="74" y="200"/>
                      <a:pt x="65" y="188"/>
                      <a:pt x="65" y="188"/>
                    </a:cubicBezTo>
                    <a:cubicBezTo>
                      <a:pt x="65" y="188"/>
                      <a:pt x="63" y="198"/>
                      <a:pt x="70" y="204"/>
                    </a:cubicBezTo>
                    <a:cubicBezTo>
                      <a:pt x="78" y="210"/>
                      <a:pt x="86" y="211"/>
                      <a:pt x="86" y="211"/>
                    </a:cubicBezTo>
                    <a:cubicBezTo>
                      <a:pt x="91" y="209"/>
                      <a:pt x="91" y="209"/>
                      <a:pt x="91" y="209"/>
                    </a:cubicBezTo>
                    <a:cubicBezTo>
                      <a:pt x="91" y="209"/>
                      <a:pt x="80" y="215"/>
                      <a:pt x="80" y="219"/>
                    </a:cubicBezTo>
                    <a:cubicBezTo>
                      <a:pt x="80" y="224"/>
                      <a:pt x="91" y="235"/>
                      <a:pt x="91" y="235"/>
                    </a:cubicBezTo>
                    <a:cubicBezTo>
                      <a:pt x="91" y="235"/>
                      <a:pt x="90" y="228"/>
                      <a:pt x="91" y="223"/>
                    </a:cubicBezTo>
                    <a:cubicBezTo>
                      <a:pt x="93" y="218"/>
                      <a:pt x="99" y="220"/>
                      <a:pt x="97" y="228"/>
                    </a:cubicBezTo>
                    <a:cubicBezTo>
                      <a:pt x="96" y="236"/>
                      <a:pt x="92" y="247"/>
                      <a:pt x="92" y="247"/>
                    </a:cubicBezTo>
                    <a:cubicBezTo>
                      <a:pt x="92" y="247"/>
                      <a:pt x="104" y="239"/>
                      <a:pt x="108" y="231"/>
                    </a:cubicBezTo>
                    <a:cubicBezTo>
                      <a:pt x="111" y="222"/>
                      <a:pt x="110" y="234"/>
                      <a:pt x="108" y="238"/>
                    </a:cubicBezTo>
                    <a:cubicBezTo>
                      <a:pt x="107" y="242"/>
                      <a:pt x="113" y="238"/>
                      <a:pt x="120" y="230"/>
                    </a:cubicBezTo>
                    <a:cubicBezTo>
                      <a:pt x="121" y="228"/>
                      <a:pt x="122" y="226"/>
                      <a:pt x="124" y="224"/>
                    </a:cubicBezTo>
                    <a:cubicBezTo>
                      <a:pt x="129" y="227"/>
                      <a:pt x="132" y="228"/>
                      <a:pt x="132" y="228"/>
                    </a:cubicBezTo>
                    <a:cubicBezTo>
                      <a:pt x="132" y="228"/>
                      <a:pt x="129" y="237"/>
                      <a:pt x="125" y="240"/>
                    </a:cubicBezTo>
                    <a:cubicBezTo>
                      <a:pt x="122" y="243"/>
                      <a:pt x="71" y="256"/>
                      <a:pt x="62" y="270"/>
                    </a:cubicBezTo>
                    <a:cubicBezTo>
                      <a:pt x="53" y="284"/>
                      <a:pt x="38" y="387"/>
                      <a:pt x="31" y="401"/>
                    </a:cubicBezTo>
                    <a:cubicBezTo>
                      <a:pt x="24" y="415"/>
                      <a:pt x="0" y="467"/>
                      <a:pt x="12" y="490"/>
                    </a:cubicBezTo>
                    <a:cubicBezTo>
                      <a:pt x="24" y="512"/>
                      <a:pt x="27" y="511"/>
                      <a:pt x="30" y="520"/>
                    </a:cubicBezTo>
                    <a:cubicBezTo>
                      <a:pt x="34" y="529"/>
                      <a:pt x="39" y="525"/>
                      <a:pt x="39" y="525"/>
                    </a:cubicBezTo>
                    <a:cubicBezTo>
                      <a:pt x="71" y="518"/>
                      <a:pt x="71" y="518"/>
                      <a:pt x="71" y="518"/>
                    </a:cubicBezTo>
                    <a:cubicBezTo>
                      <a:pt x="72" y="535"/>
                      <a:pt x="72" y="535"/>
                      <a:pt x="72" y="535"/>
                    </a:cubicBezTo>
                    <a:cubicBezTo>
                      <a:pt x="72" y="535"/>
                      <a:pt x="60" y="604"/>
                      <a:pt x="55" y="613"/>
                    </a:cubicBezTo>
                    <a:cubicBezTo>
                      <a:pt x="51" y="622"/>
                      <a:pt x="46" y="656"/>
                      <a:pt x="46" y="656"/>
                    </a:cubicBezTo>
                    <a:cubicBezTo>
                      <a:pt x="68" y="691"/>
                      <a:pt x="68" y="691"/>
                      <a:pt x="68" y="691"/>
                    </a:cubicBezTo>
                    <a:cubicBezTo>
                      <a:pt x="68" y="691"/>
                      <a:pt x="39" y="829"/>
                      <a:pt x="30" y="871"/>
                    </a:cubicBezTo>
                    <a:cubicBezTo>
                      <a:pt x="28" y="879"/>
                      <a:pt x="28" y="879"/>
                      <a:pt x="28" y="879"/>
                    </a:cubicBezTo>
                    <a:cubicBezTo>
                      <a:pt x="24" y="896"/>
                      <a:pt x="21" y="907"/>
                      <a:pt x="19" y="918"/>
                    </a:cubicBezTo>
                    <a:cubicBezTo>
                      <a:pt x="14" y="941"/>
                      <a:pt x="14" y="941"/>
                      <a:pt x="14" y="941"/>
                    </a:cubicBezTo>
                    <a:cubicBezTo>
                      <a:pt x="14" y="941"/>
                      <a:pt x="17" y="941"/>
                      <a:pt x="22" y="941"/>
                    </a:cubicBezTo>
                    <a:cubicBezTo>
                      <a:pt x="24" y="947"/>
                      <a:pt x="26" y="953"/>
                      <a:pt x="30" y="960"/>
                    </a:cubicBezTo>
                    <a:cubicBezTo>
                      <a:pt x="50" y="995"/>
                      <a:pt x="104" y="1102"/>
                      <a:pt x="108" y="1123"/>
                    </a:cubicBezTo>
                    <a:cubicBezTo>
                      <a:pt x="112" y="1143"/>
                      <a:pt x="119" y="1180"/>
                      <a:pt x="115" y="1181"/>
                    </a:cubicBezTo>
                    <a:cubicBezTo>
                      <a:pt x="112" y="1182"/>
                      <a:pt x="82" y="1212"/>
                      <a:pt x="65" y="1221"/>
                    </a:cubicBezTo>
                    <a:cubicBezTo>
                      <a:pt x="48" y="1230"/>
                      <a:pt x="19" y="1253"/>
                      <a:pt x="35" y="1268"/>
                    </a:cubicBezTo>
                    <a:cubicBezTo>
                      <a:pt x="52" y="1283"/>
                      <a:pt x="78" y="1273"/>
                      <a:pt x="91" y="1261"/>
                    </a:cubicBezTo>
                    <a:cubicBezTo>
                      <a:pt x="105" y="1250"/>
                      <a:pt x="121" y="1233"/>
                      <a:pt x="137" y="1233"/>
                    </a:cubicBezTo>
                    <a:cubicBezTo>
                      <a:pt x="152" y="1233"/>
                      <a:pt x="177" y="1217"/>
                      <a:pt x="177" y="1217"/>
                    </a:cubicBezTo>
                    <a:cubicBezTo>
                      <a:pt x="177" y="1217"/>
                      <a:pt x="167" y="1249"/>
                      <a:pt x="167" y="1254"/>
                    </a:cubicBezTo>
                    <a:cubicBezTo>
                      <a:pt x="166" y="1259"/>
                      <a:pt x="159" y="1266"/>
                      <a:pt x="161" y="1269"/>
                    </a:cubicBezTo>
                    <a:cubicBezTo>
                      <a:pt x="162" y="1272"/>
                      <a:pt x="154" y="1306"/>
                      <a:pt x="141" y="1319"/>
                    </a:cubicBezTo>
                    <a:cubicBezTo>
                      <a:pt x="128" y="1332"/>
                      <a:pt x="114" y="1370"/>
                      <a:pt x="143" y="1369"/>
                    </a:cubicBezTo>
                    <a:cubicBezTo>
                      <a:pt x="172" y="1367"/>
                      <a:pt x="193" y="1351"/>
                      <a:pt x="202" y="1341"/>
                    </a:cubicBezTo>
                    <a:cubicBezTo>
                      <a:pt x="211" y="1330"/>
                      <a:pt x="233" y="1316"/>
                      <a:pt x="229" y="1301"/>
                    </a:cubicBezTo>
                    <a:cubicBezTo>
                      <a:pt x="226" y="1286"/>
                      <a:pt x="222" y="1265"/>
                      <a:pt x="223" y="1248"/>
                    </a:cubicBezTo>
                    <a:cubicBezTo>
                      <a:pt x="224" y="1232"/>
                      <a:pt x="245" y="1137"/>
                      <a:pt x="251" y="1105"/>
                    </a:cubicBezTo>
                    <a:cubicBezTo>
                      <a:pt x="257" y="1074"/>
                      <a:pt x="262" y="1060"/>
                      <a:pt x="255" y="1033"/>
                    </a:cubicBezTo>
                    <a:cubicBezTo>
                      <a:pt x="252" y="1022"/>
                      <a:pt x="254" y="990"/>
                      <a:pt x="259" y="954"/>
                    </a:cubicBezTo>
                    <a:cubicBezTo>
                      <a:pt x="261" y="954"/>
                      <a:pt x="261" y="954"/>
                      <a:pt x="261" y="954"/>
                    </a:cubicBezTo>
                    <a:cubicBezTo>
                      <a:pt x="271" y="946"/>
                      <a:pt x="271" y="946"/>
                      <a:pt x="271" y="946"/>
                    </a:cubicBezTo>
                    <a:cubicBezTo>
                      <a:pt x="272" y="926"/>
                      <a:pt x="272" y="926"/>
                      <a:pt x="272" y="926"/>
                    </a:cubicBezTo>
                    <a:cubicBezTo>
                      <a:pt x="270" y="890"/>
                      <a:pt x="270" y="890"/>
                      <a:pt x="270" y="890"/>
                    </a:cubicBezTo>
                    <a:cubicBezTo>
                      <a:pt x="271" y="883"/>
                      <a:pt x="272" y="877"/>
                      <a:pt x="274" y="870"/>
                    </a:cubicBezTo>
                    <a:cubicBezTo>
                      <a:pt x="278" y="857"/>
                      <a:pt x="285" y="836"/>
                      <a:pt x="289" y="814"/>
                    </a:cubicBezTo>
                    <a:cubicBezTo>
                      <a:pt x="303" y="779"/>
                      <a:pt x="325" y="735"/>
                      <a:pt x="313" y="693"/>
                    </a:cubicBezTo>
                    <a:cubicBezTo>
                      <a:pt x="313" y="693"/>
                      <a:pt x="335" y="684"/>
                      <a:pt x="329" y="668"/>
                    </a:cubicBezTo>
                    <a:cubicBezTo>
                      <a:pt x="323" y="652"/>
                      <a:pt x="304" y="529"/>
                      <a:pt x="301" y="516"/>
                    </a:cubicBezTo>
                    <a:cubicBezTo>
                      <a:pt x="298" y="504"/>
                      <a:pt x="298" y="502"/>
                      <a:pt x="298" y="502"/>
                    </a:cubicBezTo>
                    <a:cubicBezTo>
                      <a:pt x="298" y="502"/>
                      <a:pt x="389" y="490"/>
                      <a:pt x="401" y="484"/>
                    </a:cubicBezTo>
                    <a:cubicBezTo>
                      <a:pt x="413" y="477"/>
                      <a:pt x="426" y="460"/>
                      <a:pt x="403" y="405"/>
                    </a:cubicBezTo>
                    <a:close/>
                    <a:moveTo>
                      <a:pt x="165" y="953"/>
                    </a:moveTo>
                    <a:cubicBezTo>
                      <a:pt x="166" y="953"/>
                      <a:pt x="167" y="953"/>
                      <a:pt x="168" y="953"/>
                    </a:cubicBezTo>
                    <a:cubicBezTo>
                      <a:pt x="170" y="985"/>
                      <a:pt x="174" y="1028"/>
                      <a:pt x="176" y="1062"/>
                    </a:cubicBezTo>
                    <a:cubicBezTo>
                      <a:pt x="180" y="1110"/>
                      <a:pt x="173" y="1139"/>
                      <a:pt x="176" y="1146"/>
                    </a:cubicBezTo>
                    <a:cubicBezTo>
                      <a:pt x="180" y="1152"/>
                      <a:pt x="176" y="1161"/>
                      <a:pt x="176" y="1165"/>
                    </a:cubicBezTo>
                    <a:cubicBezTo>
                      <a:pt x="176" y="1168"/>
                      <a:pt x="174" y="1173"/>
                      <a:pt x="174" y="1173"/>
                    </a:cubicBezTo>
                    <a:cubicBezTo>
                      <a:pt x="174" y="1173"/>
                      <a:pt x="166" y="1129"/>
                      <a:pt x="160" y="1117"/>
                    </a:cubicBezTo>
                    <a:cubicBezTo>
                      <a:pt x="154" y="1104"/>
                      <a:pt x="157" y="1098"/>
                      <a:pt x="156" y="1090"/>
                    </a:cubicBezTo>
                    <a:cubicBezTo>
                      <a:pt x="155" y="1083"/>
                      <a:pt x="157" y="1012"/>
                      <a:pt x="138" y="985"/>
                    </a:cubicBezTo>
                    <a:cubicBezTo>
                      <a:pt x="129" y="972"/>
                      <a:pt x="120" y="959"/>
                      <a:pt x="117" y="942"/>
                    </a:cubicBezTo>
                    <a:cubicBezTo>
                      <a:pt x="135" y="941"/>
                      <a:pt x="135" y="941"/>
                      <a:pt x="135" y="941"/>
                    </a:cubicBezTo>
                    <a:cubicBezTo>
                      <a:pt x="138" y="920"/>
                      <a:pt x="138" y="920"/>
                      <a:pt x="138" y="920"/>
                    </a:cubicBezTo>
                    <a:cubicBezTo>
                      <a:pt x="138" y="920"/>
                      <a:pt x="151" y="839"/>
                      <a:pt x="164" y="793"/>
                    </a:cubicBezTo>
                    <a:cubicBezTo>
                      <a:pt x="174" y="775"/>
                      <a:pt x="181" y="763"/>
                      <a:pt x="181" y="763"/>
                    </a:cubicBezTo>
                    <a:cubicBezTo>
                      <a:pt x="181" y="763"/>
                      <a:pt x="165" y="842"/>
                      <a:pt x="162" y="859"/>
                    </a:cubicBezTo>
                    <a:cubicBezTo>
                      <a:pt x="159" y="876"/>
                      <a:pt x="157" y="946"/>
                      <a:pt x="157" y="946"/>
                    </a:cubicBezTo>
                    <a:cubicBezTo>
                      <a:pt x="157" y="946"/>
                      <a:pt x="159" y="953"/>
                      <a:pt x="165" y="953"/>
                    </a:cubicBezTo>
                    <a:close/>
                    <a:moveTo>
                      <a:pt x="314" y="434"/>
                    </a:moveTo>
                    <a:cubicBezTo>
                      <a:pt x="309" y="440"/>
                      <a:pt x="289" y="441"/>
                      <a:pt x="289" y="441"/>
                    </a:cubicBezTo>
                    <a:cubicBezTo>
                      <a:pt x="293" y="412"/>
                      <a:pt x="293" y="412"/>
                      <a:pt x="293" y="412"/>
                    </a:cubicBezTo>
                    <a:cubicBezTo>
                      <a:pt x="293" y="412"/>
                      <a:pt x="295" y="405"/>
                      <a:pt x="300" y="407"/>
                    </a:cubicBezTo>
                    <a:cubicBezTo>
                      <a:pt x="300" y="407"/>
                      <a:pt x="319" y="429"/>
                      <a:pt x="314" y="43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4"/>
              <p:cNvSpPr>
                <a:spLocks noEditPoints="1"/>
              </p:cNvSpPr>
              <p:nvPr/>
            </p:nvSpPr>
            <p:spPr bwMode="auto">
              <a:xfrm>
                <a:off x="3876074" y="2295702"/>
                <a:ext cx="248097" cy="679382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5"/>
              <p:cNvSpPr>
                <a:spLocks/>
              </p:cNvSpPr>
              <p:nvPr/>
            </p:nvSpPr>
            <p:spPr bwMode="auto">
              <a:xfrm flipH="1">
                <a:off x="3987451" y="2835529"/>
                <a:ext cx="236558" cy="690921"/>
              </a:xfrm>
              <a:custGeom>
                <a:avLst/>
                <a:gdLst>
                  <a:gd name="T0" fmla="*/ 46 w 486"/>
                  <a:gd name="T1" fmla="*/ 240 h 1418"/>
                  <a:gd name="T2" fmla="*/ 68 w 486"/>
                  <a:gd name="T3" fmla="*/ 208 h 1418"/>
                  <a:gd name="T4" fmla="*/ 85 w 486"/>
                  <a:gd name="T5" fmla="*/ 196 h 1418"/>
                  <a:gd name="T6" fmla="*/ 85 w 486"/>
                  <a:gd name="T7" fmla="*/ 192 h 1418"/>
                  <a:gd name="T8" fmla="*/ 80 w 486"/>
                  <a:gd name="T9" fmla="*/ 191 h 1418"/>
                  <a:gd name="T10" fmla="*/ 82 w 486"/>
                  <a:gd name="T11" fmla="*/ 161 h 1418"/>
                  <a:gd name="T12" fmla="*/ 79 w 486"/>
                  <a:gd name="T13" fmla="*/ 156 h 1418"/>
                  <a:gd name="T14" fmla="*/ 66 w 486"/>
                  <a:gd name="T15" fmla="*/ 173 h 1418"/>
                  <a:gd name="T16" fmla="*/ 71 w 486"/>
                  <a:gd name="T17" fmla="*/ 138 h 1418"/>
                  <a:gd name="T18" fmla="*/ 67 w 486"/>
                  <a:gd name="T19" fmla="*/ 143 h 1418"/>
                  <a:gd name="T20" fmla="*/ 64 w 486"/>
                  <a:gd name="T21" fmla="*/ 139 h 1418"/>
                  <a:gd name="T22" fmla="*/ 63 w 486"/>
                  <a:gd name="T23" fmla="*/ 148 h 1418"/>
                  <a:gd name="T24" fmla="*/ 53 w 486"/>
                  <a:gd name="T25" fmla="*/ 153 h 1418"/>
                  <a:gd name="T26" fmla="*/ 59 w 486"/>
                  <a:gd name="T27" fmla="*/ 97 h 1418"/>
                  <a:gd name="T28" fmla="*/ 58 w 486"/>
                  <a:gd name="T29" fmla="*/ 75 h 1418"/>
                  <a:gd name="T30" fmla="*/ 78 w 486"/>
                  <a:gd name="T31" fmla="*/ 40 h 1418"/>
                  <a:gd name="T32" fmla="*/ 89 w 486"/>
                  <a:gd name="T33" fmla="*/ 31 h 1418"/>
                  <a:gd name="T34" fmla="*/ 99 w 486"/>
                  <a:gd name="T35" fmla="*/ 23 h 1418"/>
                  <a:gd name="T36" fmla="*/ 108 w 486"/>
                  <a:gd name="T37" fmla="*/ 21 h 1418"/>
                  <a:gd name="T38" fmla="*/ 130 w 486"/>
                  <a:gd name="T39" fmla="*/ 6 h 1418"/>
                  <a:gd name="T40" fmla="*/ 147 w 486"/>
                  <a:gd name="T41" fmla="*/ 5 h 1418"/>
                  <a:gd name="T42" fmla="*/ 169 w 486"/>
                  <a:gd name="T43" fmla="*/ 8 h 1418"/>
                  <a:gd name="T44" fmla="*/ 220 w 486"/>
                  <a:gd name="T45" fmla="*/ 23 h 1418"/>
                  <a:gd name="T46" fmla="*/ 229 w 486"/>
                  <a:gd name="T47" fmla="*/ 32 h 1418"/>
                  <a:gd name="T48" fmla="*/ 239 w 486"/>
                  <a:gd name="T49" fmla="*/ 45 h 1418"/>
                  <a:gd name="T50" fmla="*/ 234 w 486"/>
                  <a:gd name="T51" fmla="*/ 66 h 1418"/>
                  <a:gd name="T52" fmla="*/ 231 w 486"/>
                  <a:gd name="T53" fmla="*/ 108 h 1418"/>
                  <a:gd name="T54" fmla="*/ 243 w 486"/>
                  <a:gd name="T55" fmla="*/ 135 h 1418"/>
                  <a:gd name="T56" fmla="*/ 236 w 486"/>
                  <a:gd name="T57" fmla="*/ 152 h 1418"/>
                  <a:gd name="T58" fmla="*/ 232 w 486"/>
                  <a:gd name="T59" fmla="*/ 176 h 1418"/>
                  <a:gd name="T60" fmla="*/ 221 w 486"/>
                  <a:gd name="T61" fmla="*/ 199 h 1418"/>
                  <a:gd name="T62" fmla="*/ 184 w 486"/>
                  <a:gd name="T63" fmla="*/ 246 h 1418"/>
                  <a:gd name="T64" fmla="*/ 196 w 486"/>
                  <a:gd name="T65" fmla="*/ 287 h 1418"/>
                  <a:gd name="T66" fmla="*/ 240 w 486"/>
                  <a:gd name="T67" fmla="*/ 443 h 1418"/>
                  <a:gd name="T68" fmla="*/ 263 w 486"/>
                  <a:gd name="T69" fmla="*/ 703 h 1418"/>
                  <a:gd name="T70" fmla="*/ 268 w 486"/>
                  <a:gd name="T71" fmla="*/ 724 h 1418"/>
                  <a:gd name="T72" fmla="*/ 306 w 486"/>
                  <a:gd name="T73" fmla="*/ 917 h 1418"/>
                  <a:gd name="T74" fmla="*/ 290 w 486"/>
                  <a:gd name="T75" fmla="*/ 1042 h 1418"/>
                  <a:gd name="T76" fmla="*/ 331 w 486"/>
                  <a:gd name="T77" fmla="*/ 1218 h 1418"/>
                  <a:gd name="T78" fmla="*/ 473 w 486"/>
                  <a:gd name="T79" fmla="*/ 1306 h 1418"/>
                  <a:gd name="T80" fmla="*/ 418 w 486"/>
                  <a:gd name="T81" fmla="*/ 1338 h 1418"/>
                  <a:gd name="T82" fmla="*/ 286 w 486"/>
                  <a:gd name="T83" fmla="*/ 1339 h 1418"/>
                  <a:gd name="T84" fmla="*/ 293 w 486"/>
                  <a:gd name="T85" fmla="*/ 1266 h 1418"/>
                  <a:gd name="T86" fmla="*/ 224 w 486"/>
                  <a:gd name="T87" fmla="*/ 1130 h 1418"/>
                  <a:gd name="T88" fmla="*/ 202 w 486"/>
                  <a:gd name="T89" fmla="*/ 1045 h 1418"/>
                  <a:gd name="T90" fmla="*/ 194 w 486"/>
                  <a:gd name="T91" fmla="*/ 1060 h 1418"/>
                  <a:gd name="T92" fmla="*/ 154 w 486"/>
                  <a:gd name="T93" fmla="*/ 1072 h 1418"/>
                  <a:gd name="T94" fmla="*/ 143 w 486"/>
                  <a:gd name="T95" fmla="*/ 1272 h 1418"/>
                  <a:gd name="T96" fmla="*/ 189 w 486"/>
                  <a:gd name="T97" fmla="*/ 1347 h 1418"/>
                  <a:gd name="T98" fmla="*/ 246 w 486"/>
                  <a:gd name="T99" fmla="*/ 1407 h 1418"/>
                  <a:gd name="T100" fmla="*/ 90 w 486"/>
                  <a:gd name="T101" fmla="*/ 1394 h 1418"/>
                  <a:gd name="T102" fmla="*/ 90 w 486"/>
                  <a:gd name="T103" fmla="*/ 1334 h 1418"/>
                  <a:gd name="T104" fmla="*/ 55 w 486"/>
                  <a:gd name="T105" fmla="*/ 1106 h 1418"/>
                  <a:gd name="T106" fmla="*/ 60 w 486"/>
                  <a:gd name="T107" fmla="*/ 1042 h 1418"/>
                  <a:gd name="T108" fmla="*/ 62 w 486"/>
                  <a:gd name="T109" fmla="*/ 990 h 1418"/>
                  <a:gd name="T110" fmla="*/ 57 w 486"/>
                  <a:gd name="T111" fmla="*/ 885 h 1418"/>
                  <a:gd name="T112" fmla="*/ 21 w 486"/>
                  <a:gd name="T113" fmla="*/ 783 h 1418"/>
                  <a:gd name="T114" fmla="*/ 17 w 486"/>
                  <a:gd name="T115" fmla="*/ 632 h 1418"/>
                  <a:gd name="T116" fmla="*/ 18 w 486"/>
                  <a:gd name="T117" fmla="*/ 592 h 1418"/>
                  <a:gd name="T118" fmla="*/ 2 w 486"/>
                  <a:gd name="T119" fmla="*/ 381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6" h="1418">
                    <a:moveTo>
                      <a:pt x="6" y="299"/>
                    </a:moveTo>
                    <a:cubicBezTo>
                      <a:pt x="11" y="256"/>
                      <a:pt x="35" y="253"/>
                      <a:pt x="46" y="240"/>
                    </a:cubicBezTo>
                    <a:cubicBezTo>
                      <a:pt x="57" y="227"/>
                      <a:pt x="82" y="207"/>
                      <a:pt x="79" y="208"/>
                    </a:cubicBezTo>
                    <a:cubicBezTo>
                      <a:pt x="75" y="210"/>
                      <a:pt x="69" y="208"/>
                      <a:pt x="68" y="208"/>
                    </a:cubicBezTo>
                    <a:cubicBezTo>
                      <a:pt x="66" y="208"/>
                      <a:pt x="73" y="207"/>
                      <a:pt x="78" y="203"/>
                    </a:cubicBezTo>
                    <a:cubicBezTo>
                      <a:pt x="83" y="198"/>
                      <a:pt x="88" y="193"/>
                      <a:pt x="85" y="196"/>
                    </a:cubicBezTo>
                    <a:cubicBezTo>
                      <a:pt x="81" y="200"/>
                      <a:pt x="75" y="200"/>
                      <a:pt x="75" y="200"/>
                    </a:cubicBezTo>
                    <a:cubicBezTo>
                      <a:pt x="75" y="200"/>
                      <a:pt x="78" y="200"/>
                      <a:pt x="85" y="192"/>
                    </a:cubicBezTo>
                    <a:cubicBezTo>
                      <a:pt x="91" y="183"/>
                      <a:pt x="88" y="173"/>
                      <a:pt x="87" y="177"/>
                    </a:cubicBezTo>
                    <a:cubicBezTo>
                      <a:pt x="85" y="18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2" y="183"/>
                    </a:cubicBezTo>
                    <a:cubicBezTo>
                      <a:pt x="83" y="175"/>
                      <a:pt x="82" y="161"/>
                      <a:pt x="82" y="161"/>
                    </a:cubicBezTo>
                    <a:cubicBezTo>
                      <a:pt x="80" y="174"/>
                      <a:pt x="80" y="174"/>
                      <a:pt x="80" y="174"/>
                    </a:cubicBezTo>
                    <a:cubicBezTo>
                      <a:pt x="80" y="174"/>
                      <a:pt x="80" y="164"/>
                      <a:pt x="79" y="156"/>
                    </a:cubicBezTo>
                    <a:cubicBezTo>
                      <a:pt x="78" y="158"/>
                      <a:pt x="76" y="159"/>
                      <a:pt x="76" y="161"/>
                    </a:cubicBezTo>
                    <a:cubicBezTo>
                      <a:pt x="73" y="165"/>
                      <a:pt x="66" y="173"/>
                      <a:pt x="66" y="173"/>
                    </a:cubicBezTo>
                    <a:cubicBezTo>
                      <a:pt x="66" y="173"/>
                      <a:pt x="76" y="161"/>
                      <a:pt x="78" y="151"/>
                    </a:cubicBezTo>
                    <a:cubicBezTo>
                      <a:pt x="76" y="143"/>
                      <a:pt x="71" y="134"/>
                      <a:pt x="71" y="138"/>
                    </a:cubicBezTo>
                    <a:cubicBezTo>
                      <a:pt x="71" y="142"/>
                      <a:pt x="74" y="157"/>
                      <a:pt x="74" y="157"/>
                    </a:cubicBezTo>
                    <a:cubicBezTo>
                      <a:pt x="74" y="157"/>
                      <a:pt x="71" y="149"/>
                      <a:pt x="67" y="143"/>
                    </a:cubicBezTo>
                    <a:cubicBezTo>
                      <a:pt x="65" y="139"/>
                      <a:pt x="65" y="134"/>
                      <a:pt x="65" y="132"/>
                    </a:cubicBezTo>
                    <a:cubicBezTo>
                      <a:pt x="65" y="133"/>
                      <a:pt x="65" y="135"/>
                      <a:pt x="64" y="139"/>
                    </a:cubicBezTo>
                    <a:cubicBezTo>
                      <a:pt x="64" y="147"/>
                      <a:pt x="68" y="155"/>
                      <a:pt x="68" y="155"/>
                    </a:cubicBezTo>
                    <a:cubicBezTo>
                      <a:pt x="68" y="155"/>
                      <a:pt x="66" y="156"/>
                      <a:pt x="63" y="148"/>
                    </a:cubicBezTo>
                    <a:cubicBezTo>
                      <a:pt x="59" y="141"/>
                      <a:pt x="61" y="134"/>
                      <a:pt x="60" y="139"/>
                    </a:cubicBezTo>
                    <a:cubicBezTo>
                      <a:pt x="59" y="143"/>
                      <a:pt x="53" y="154"/>
                      <a:pt x="53" y="153"/>
                    </a:cubicBezTo>
                    <a:cubicBezTo>
                      <a:pt x="54" y="152"/>
                      <a:pt x="61" y="127"/>
                      <a:pt x="58" y="117"/>
                    </a:cubicBezTo>
                    <a:cubicBezTo>
                      <a:pt x="55" y="107"/>
                      <a:pt x="61" y="95"/>
                      <a:pt x="59" y="97"/>
                    </a:cubicBezTo>
                    <a:cubicBezTo>
                      <a:pt x="57" y="100"/>
                      <a:pt x="47" y="109"/>
                      <a:pt x="52" y="104"/>
                    </a:cubicBezTo>
                    <a:cubicBezTo>
                      <a:pt x="57" y="99"/>
                      <a:pt x="55" y="96"/>
                      <a:pt x="58" y="75"/>
                    </a:cubicBezTo>
                    <a:cubicBezTo>
                      <a:pt x="62" y="54"/>
                      <a:pt x="64" y="60"/>
                      <a:pt x="71" y="51"/>
                    </a:cubicBezTo>
                    <a:cubicBezTo>
                      <a:pt x="77" y="43"/>
                      <a:pt x="80" y="40"/>
                      <a:pt x="78" y="40"/>
                    </a:cubicBezTo>
                    <a:cubicBezTo>
                      <a:pt x="77" y="39"/>
                      <a:pt x="78" y="38"/>
                      <a:pt x="78" y="38"/>
                    </a:cubicBezTo>
                    <a:cubicBezTo>
                      <a:pt x="78" y="38"/>
                      <a:pt x="87" y="35"/>
                      <a:pt x="89" y="31"/>
                    </a:cubicBezTo>
                    <a:cubicBezTo>
                      <a:pt x="90" y="27"/>
                      <a:pt x="89" y="23"/>
                      <a:pt x="89" y="23"/>
                    </a:cubicBezTo>
                    <a:cubicBezTo>
                      <a:pt x="89" y="23"/>
                      <a:pt x="96" y="26"/>
                      <a:pt x="99" y="23"/>
                    </a:cubicBezTo>
                    <a:cubicBezTo>
                      <a:pt x="101" y="20"/>
                      <a:pt x="106" y="16"/>
                      <a:pt x="106" y="16"/>
                    </a:cubicBezTo>
                    <a:cubicBezTo>
                      <a:pt x="106" y="16"/>
                      <a:pt x="103" y="25"/>
                      <a:pt x="108" y="21"/>
                    </a:cubicBezTo>
                    <a:cubicBezTo>
                      <a:pt x="112" y="17"/>
                      <a:pt x="115" y="16"/>
                      <a:pt x="117" y="13"/>
                    </a:cubicBezTo>
                    <a:cubicBezTo>
                      <a:pt x="119" y="9"/>
                      <a:pt x="130" y="6"/>
                      <a:pt x="130" y="6"/>
                    </a:cubicBezTo>
                    <a:cubicBezTo>
                      <a:pt x="130" y="6"/>
                      <a:pt x="126" y="14"/>
                      <a:pt x="127" y="13"/>
                    </a:cubicBezTo>
                    <a:cubicBezTo>
                      <a:pt x="128" y="12"/>
                      <a:pt x="139" y="9"/>
                      <a:pt x="147" y="5"/>
                    </a:cubicBezTo>
                    <a:cubicBezTo>
                      <a:pt x="156" y="0"/>
                      <a:pt x="166" y="4"/>
                      <a:pt x="166" y="4"/>
                    </a:cubicBezTo>
                    <a:cubicBezTo>
                      <a:pt x="166" y="4"/>
                      <a:pt x="155" y="10"/>
                      <a:pt x="169" y="8"/>
                    </a:cubicBezTo>
                    <a:cubicBezTo>
                      <a:pt x="183" y="7"/>
                      <a:pt x="192" y="15"/>
                      <a:pt x="203" y="17"/>
                    </a:cubicBezTo>
                    <a:cubicBezTo>
                      <a:pt x="214" y="20"/>
                      <a:pt x="220" y="23"/>
                      <a:pt x="220" y="23"/>
                    </a:cubicBezTo>
                    <a:cubicBezTo>
                      <a:pt x="220" y="23"/>
                      <a:pt x="208" y="21"/>
                      <a:pt x="213" y="25"/>
                    </a:cubicBezTo>
                    <a:cubicBezTo>
                      <a:pt x="215" y="28"/>
                      <a:pt x="229" y="32"/>
                      <a:pt x="229" y="32"/>
                    </a:cubicBezTo>
                    <a:cubicBezTo>
                      <a:pt x="229" y="33"/>
                      <a:pt x="237" y="42"/>
                      <a:pt x="238" y="42"/>
                    </a:cubicBezTo>
                    <a:cubicBezTo>
                      <a:pt x="238" y="43"/>
                      <a:pt x="239" y="44"/>
                      <a:pt x="239" y="45"/>
                    </a:cubicBezTo>
                    <a:cubicBezTo>
                      <a:pt x="239" y="46"/>
                      <a:pt x="229" y="43"/>
                      <a:pt x="229" y="43"/>
                    </a:cubicBezTo>
                    <a:cubicBezTo>
                      <a:pt x="229" y="43"/>
                      <a:pt x="234" y="63"/>
                      <a:pt x="234" y="66"/>
                    </a:cubicBezTo>
                    <a:cubicBezTo>
                      <a:pt x="232" y="64"/>
                      <a:pt x="235" y="73"/>
                      <a:pt x="235" y="78"/>
                    </a:cubicBezTo>
                    <a:cubicBezTo>
                      <a:pt x="236" y="83"/>
                      <a:pt x="231" y="108"/>
                      <a:pt x="231" y="108"/>
                    </a:cubicBezTo>
                    <a:cubicBezTo>
                      <a:pt x="231" y="108"/>
                      <a:pt x="239" y="121"/>
                      <a:pt x="242" y="126"/>
                    </a:cubicBezTo>
                    <a:cubicBezTo>
                      <a:pt x="246" y="131"/>
                      <a:pt x="246" y="132"/>
                      <a:pt x="243" y="135"/>
                    </a:cubicBezTo>
                    <a:cubicBezTo>
                      <a:pt x="240" y="139"/>
                      <a:pt x="235" y="142"/>
                      <a:pt x="235" y="142"/>
                    </a:cubicBezTo>
                    <a:cubicBezTo>
                      <a:pt x="235" y="142"/>
                      <a:pt x="235" y="147"/>
                      <a:pt x="236" y="152"/>
                    </a:cubicBezTo>
                    <a:cubicBezTo>
                      <a:pt x="237" y="157"/>
                      <a:pt x="233" y="161"/>
                      <a:pt x="235" y="163"/>
                    </a:cubicBezTo>
                    <a:cubicBezTo>
                      <a:pt x="237" y="166"/>
                      <a:pt x="233" y="170"/>
                      <a:pt x="232" y="176"/>
                    </a:cubicBezTo>
                    <a:cubicBezTo>
                      <a:pt x="231" y="181"/>
                      <a:pt x="233" y="185"/>
                      <a:pt x="232" y="189"/>
                    </a:cubicBezTo>
                    <a:cubicBezTo>
                      <a:pt x="231" y="194"/>
                      <a:pt x="226" y="198"/>
                      <a:pt x="221" y="199"/>
                    </a:cubicBezTo>
                    <a:cubicBezTo>
                      <a:pt x="216" y="200"/>
                      <a:pt x="207" y="208"/>
                      <a:pt x="201" y="215"/>
                    </a:cubicBezTo>
                    <a:cubicBezTo>
                      <a:pt x="194" y="222"/>
                      <a:pt x="188" y="233"/>
                      <a:pt x="184" y="246"/>
                    </a:cubicBezTo>
                    <a:cubicBezTo>
                      <a:pt x="181" y="258"/>
                      <a:pt x="180" y="272"/>
                      <a:pt x="180" y="272"/>
                    </a:cubicBezTo>
                    <a:cubicBezTo>
                      <a:pt x="180" y="272"/>
                      <a:pt x="186" y="278"/>
                      <a:pt x="196" y="287"/>
                    </a:cubicBezTo>
                    <a:cubicBezTo>
                      <a:pt x="206" y="296"/>
                      <a:pt x="212" y="302"/>
                      <a:pt x="221" y="334"/>
                    </a:cubicBezTo>
                    <a:cubicBezTo>
                      <a:pt x="230" y="365"/>
                      <a:pt x="240" y="418"/>
                      <a:pt x="240" y="443"/>
                    </a:cubicBezTo>
                    <a:cubicBezTo>
                      <a:pt x="241" y="467"/>
                      <a:pt x="262" y="562"/>
                      <a:pt x="263" y="586"/>
                    </a:cubicBezTo>
                    <a:cubicBezTo>
                      <a:pt x="264" y="611"/>
                      <a:pt x="263" y="703"/>
                      <a:pt x="263" y="703"/>
                    </a:cubicBezTo>
                    <a:cubicBezTo>
                      <a:pt x="258" y="708"/>
                      <a:pt x="258" y="708"/>
                      <a:pt x="258" y="708"/>
                    </a:cubicBezTo>
                    <a:cubicBezTo>
                      <a:pt x="258" y="708"/>
                      <a:pt x="261" y="715"/>
                      <a:pt x="268" y="724"/>
                    </a:cubicBezTo>
                    <a:cubicBezTo>
                      <a:pt x="274" y="734"/>
                      <a:pt x="286" y="777"/>
                      <a:pt x="289" y="817"/>
                    </a:cubicBezTo>
                    <a:cubicBezTo>
                      <a:pt x="291" y="858"/>
                      <a:pt x="306" y="917"/>
                      <a:pt x="306" y="917"/>
                    </a:cubicBezTo>
                    <a:cubicBezTo>
                      <a:pt x="306" y="917"/>
                      <a:pt x="320" y="1016"/>
                      <a:pt x="319" y="1028"/>
                    </a:cubicBezTo>
                    <a:cubicBezTo>
                      <a:pt x="318" y="1041"/>
                      <a:pt x="290" y="1042"/>
                      <a:pt x="290" y="1042"/>
                    </a:cubicBezTo>
                    <a:cubicBezTo>
                      <a:pt x="290" y="1042"/>
                      <a:pt x="298" y="1074"/>
                      <a:pt x="301" y="1093"/>
                    </a:cubicBezTo>
                    <a:cubicBezTo>
                      <a:pt x="304" y="1111"/>
                      <a:pt x="318" y="1176"/>
                      <a:pt x="331" y="1218"/>
                    </a:cubicBezTo>
                    <a:cubicBezTo>
                      <a:pt x="344" y="1259"/>
                      <a:pt x="405" y="1283"/>
                      <a:pt x="417" y="1291"/>
                    </a:cubicBezTo>
                    <a:cubicBezTo>
                      <a:pt x="429" y="1299"/>
                      <a:pt x="461" y="1302"/>
                      <a:pt x="473" y="1306"/>
                    </a:cubicBezTo>
                    <a:cubicBezTo>
                      <a:pt x="486" y="1311"/>
                      <a:pt x="482" y="1322"/>
                      <a:pt x="477" y="1330"/>
                    </a:cubicBezTo>
                    <a:cubicBezTo>
                      <a:pt x="471" y="1339"/>
                      <a:pt x="435" y="1338"/>
                      <a:pt x="418" y="1338"/>
                    </a:cubicBezTo>
                    <a:cubicBezTo>
                      <a:pt x="402" y="1338"/>
                      <a:pt x="347" y="1349"/>
                      <a:pt x="329" y="1351"/>
                    </a:cubicBezTo>
                    <a:cubicBezTo>
                      <a:pt x="311" y="1353"/>
                      <a:pt x="291" y="1346"/>
                      <a:pt x="286" y="1339"/>
                    </a:cubicBezTo>
                    <a:cubicBezTo>
                      <a:pt x="281" y="1332"/>
                      <a:pt x="292" y="1313"/>
                      <a:pt x="296" y="1301"/>
                    </a:cubicBezTo>
                    <a:cubicBezTo>
                      <a:pt x="300" y="1290"/>
                      <a:pt x="295" y="1273"/>
                      <a:pt x="293" y="1266"/>
                    </a:cubicBezTo>
                    <a:cubicBezTo>
                      <a:pt x="290" y="1258"/>
                      <a:pt x="258" y="1199"/>
                      <a:pt x="248" y="1180"/>
                    </a:cubicBezTo>
                    <a:cubicBezTo>
                      <a:pt x="238" y="1161"/>
                      <a:pt x="230" y="1144"/>
                      <a:pt x="224" y="1130"/>
                    </a:cubicBezTo>
                    <a:cubicBezTo>
                      <a:pt x="217" y="1116"/>
                      <a:pt x="203" y="1074"/>
                      <a:pt x="203" y="1066"/>
                    </a:cubicBezTo>
                    <a:cubicBezTo>
                      <a:pt x="203" y="1058"/>
                      <a:pt x="202" y="1045"/>
                      <a:pt x="202" y="1045"/>
                    </a:cubicBezTo>
                    <a:cubicBezTo>
                      <a:pt x="196" y="1042"/>
                      <a:pt x="196" y="1042"/>
                      <a:pt x="196" y="1042"/>
                    </a:cubicBezTo>
                    <a:cubicBezTo>
                      <a:pt x="196" y="1042"/>
                      <a:pt x="197" y="1055"/>
                      <a:pt x="194" y="1060"/>
                    </a:cubicBezTo>
                    <a:cubicBezTo>
                      <a:pt x="190" y="1065"/>
                      <a:pt x="157" y="1065"/>
                      <a:pt x="157" y="1065"/>
                    </a:cubicBezTo>
                    <a:cubicBezTo>
                      <a:pt x="157" y="1065"/>
                      <a:pt x="157" y="1067"/>
                      <a:pt x="154" y="1072"/>
                    </a:cubicBezTo>
                    <a:cubicBezTo>
                      <a:pt x="151" y="1078"/>
                      <a:pt x="143" y="1146"/>
                      <a:pt x="143" y="1159"/>
                    </a:cubicBezTo>
                    <a:cubicBezTo>
                      <a:pt x="143" y="1173"/>
                      <a:pt x="138" y="1236"/>
                      <a:pt x="143" y="1272"/>
                    </a:cubicBezTo>
                    <a:cubicBezTo>
                      <a:pt x="148" y="1308"/>
                      <a:pt x="165" y="1328"/>
                      <a:pt x="168" y="1332"/>
                    </a:cubicBezTo>
                    <a:cubicBezTo>
                      <a:pt x="172" y="1336"/>
                      <a:pt x="182" y="1341"/>
                      <a:pt x="189" y="1347"/>
                    </a:cubicBezTo>
                    <a:cubicBezTo>
                      <a:pt x="197" y="1353"/>
                      <a:pt x="208" y="1360"/>
                      <a:pt x="231" y="1369"/>
                    </a:cubicBezTo>
                    <a:cubicBezTo>
                      <a:pt x="254" y="1379"/>
                      <a:pt x="256" y="1395"/>
                      <a:pt x="246" y="1407"/>
                    </a:cubicBezTo>
                    <a:cubicBezTo>
                      <a:pt x="235" y="1418"/>
                      <a:pt x="178" y="1417"/>
                      <a:pt x="166" y="1416"/>
                    </a:cubicBezTo>
                    <a:cubicBezTo>
                      <a:pt x="155" y="1415"/>
                      <a:pt x="105" y="1401"/>
                      <a:pt x="90" y="1394"/>
                    </a:cubicBezTo>
                    <a:cubicBezTo>
                      <a:pt x="74" y="1388"/>
                      <a:pt x="78" y="1375"/>
                      <a:pt x="78" y="1366"/>
                    </a:cubicBezTo>
                    <a:cubicBezTo>
                      <a:pt x="79" y="1358"/>
                      <a:pt x="85" y="1343"/>
                      <a:pt x="90" y="1334"/>
                    </a:cubicBezTo>
                    <a:cubicBezTo>
                      <a:pt x="95" y="1326"/>
                      <a:pt x="90" y="1310"/>
                      <a:pt x="86" y="1291"/>
                    </a:cubicBezTo>
                    <a:cubicBezTo>
                      <a:pt x="82" y="1272"/>
                      <a:pt x="56" y="1134"/>
                      <a:pt x="55" y="1106"/>
                    </a:cubicBezTo>
                    <a:cubicBezTo>
                      <a:pt x="54" y="1077"/>
                      <a:pt x="66" y="1050"/>
                      <a:pt x="66" y="1050"/>
                    </a:cubicBezTo>
                    <a:cubicBezTo>
                      <a:pt x="66" y="1050"/>
                      <a:pt x="63" y="1046"/>
                      <a:pt x="60" y="1042"/>
                    </a:cubicBezTo>
                    <a:cubicBezTo>
                      <a:pt x="57" y="1039"/>
                      <a:pt x="59" y="1036"/>
                      <a:pt x="65" y="1029"/>
                    </a:cubicBezTo>
                    <a:cubicBezTo>
                      <a:pt x="72" y="1022"/>
                      <a:pt x="67" y="1010"/>
                      <a:pt x="62" y="990"/>
                    </a:cubicBezTo>
                    <a:cubicBezTo>
                      <a:pt x="57" y="969"/>
                      <a:pt x="63" y="971"/>
                      <a:pt x="69" y="951"/>
                    </a:cubicBezTo>
                    <a:cubicBezTo>
                      <a:pt x="75" y="931"/>
                      <a:pt x="57" y="905"/>
                      <a:pt x="57" y="885"/>
                    </a:cubicBezTo>
                    <a:cubicBezTo>
                      <a:pt x="57" y="865"/>
                      <a:pt x="51" y="845"/>
                      <a:pt x="50" y="835"/>
                    </a:cubicBezTo>
                    <a:cubicBezTo>
                      <a:pt x="49" y="825"/>
                      <a:pt x="25" y="795"/>
                      <a:pt x="21" y="783"/>
                    </a:cubicBezTo>
                    <a:cubicBezTo>
                      <a:pt x="17" y="772"/>
                      <a:pt x="14" y="738"/>
                      <a:pt x="14" y="704"/>
                    </a:cubicBezTo>
                    <a:cubicBezTo>
                      <a:pt x="14" y="670"/>
                      <a:pt x="21" y="642"/>
                      <a:pt x="17" y="632"/>
                    </a:cubicBezTo>
                    <a:cubicBezTo>
                      <a:pt x="12" y="621"/>
                      <a:pt x="18" y="611"/>
                      <a:pt x="22" y="606"/>
                    </a:cubicBezTo>
                    <a:cubicBezTo>
                      <a:pt x="26" y="602"/>
                      <a:pt x="25" y="598"/>
                      <a:pt x="18" y="592"/>
                    </a:cubicBezTo>
                    <a:cubicBezTo>
                      <a:pt x="11" y="585"/>
                      <a:pt x="6" y="511"/>
                      <a:pt x="5" y="482"/>
                    </a:cubicBezTo>
                    <a:cubicBezTo>
                      <a:pt x="4" y="453"/>
                      <a:pt x="2" y="403"/>
                      <a:pt x="2" y="381"/>
                    </a:cubicBezTo>
                    <a:cubicBezTo>
                      <a:pt x="3" y="358"/>
                      <a:pt x="0" y="341"/>
                      <a:pt x="6" y="29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7"/>
              <p:cNvSpPr>
                <a:spLocks noEditPoints="1"/>
              </p:cNvSpPr>
              <p:nvPr/>
            </p:nvSpPr>
            <p:spPr bwMode="auto">
              <a:xfrm>
                <a:off x="2332629" y="2701319"/>
                <a:ext cx="215642" cy="667842"/>
              </a:xfrm>
              <a:custGeom>
                <a:avLst/>
                <a:gdLst>
                  <a:gd name="T0" fmla="*/ 92 w 443"/>
                  <a:gd name="T1" fmla="*/ 763 h 1370"/>
                  <a:gd name="T2" fmla="*/ 64 w 443"/>
                  <a:gd name="T3" fmla="*/ 1109 h 1370"/>
                  <a:gd name="T4" fmla="*/ 103 w 443"/>
                  <a:gd name="T5" fmla="*/ 1127 h 1370"/>
                  <a:gd name="T6" fmla="*/ 146 w 443"/>
                  <a:gd name="T7" fmla="*/ 1166 h 1370"/>
                  <a:gd name="T8" fmla="*/ 165 w 443"/>
                  <a:gd name="T9" fmla="*/ 1152 h 1370"/>
                  <a:gd name="T10" fmla="*/ 180 w 443"/>
                  <a:gd name="T11" fmla="*/ 1260 h 1370"/>
                  <a:gd name="T12" fmla="*/ 168 w 443"/>
                  <a:gd name="T13" fmla="*/ 1311 h 1370"/>
                  <a:gd name="T14" fmla="*/ 184 w 443"/>
                  <a:gd name="T15" fmla="*/ 1364 h 1370"/>
                  <a:gd name="T16" fmla="*/ 200 w 443"/>
                  <a:gd name="T17" fmla="*/ 1354 h 1370"/>
                  <a:gd name="T18" fmla="*/ 218 w 443"/>
                  <a:gd name="T19" fmla="*/ 1322 h 1370"/>
                  <a:gd name="T20" fmla="*/ 313 w 443"/>
                  <a:gd name="T21" fmla="*/ 1370 h 1370"/>
                  <a:gd name="T22" fmla="*/ 375 w 443"/>
                  <a:gd name="T23" fmla="*/ 1339 h 1370"/>
                  <a:gd name="T24" fmla="*/ 350 w 443"/>
                  <a:gd name="T25" fmla="*/ 1315 h 1370"/>
                  <a:gd name="T26" fmla="*/ 283 w 443"/>
                  <a:gd name="T27" fmla="*/ 1235 h 1370"/>
                  <a:gd name="T28" fmla="*/ 313 w 443"/>
                  <a:gd name="T29" fmla="*/ 1185 h 1370"/>
                  <a:gd name="T30" fmla="*/ 387 w 443"/>
                  <a:gd name="T31" fmla="*/ 1131 h 1370"/>
                  <a:gd name="T32" fmla="*/ 428 w 443"/>
                  <a:gd name="T33" fmla="*/ 1077 h 1370"/>
                  <a:gd name="T34" fmla="*/ 357 w 443"/>
                  <a:gd name="T35" fmla="*/ 845 h 1370"/>
                  <a:gd name="T36" fmla="*/ 280 w 443"/>
                  <a:gd name="T37" fmla="*/ 618 h 1370"/>
                  <a:gd name="T38" fmla="*/ 305 w 443"/>
                  <a:gd name="T39" fmla="*/ 603 h 1370"/>
                  <a:gd name="T40" fmla="*/ 301 w 443"/>
                  <a:gd name="T41" fmla="*/ 523 h 1370"/>
                  <a:gd name="T42" fmla="*/ 295 w 443"/>
                  <a:gd name="T43" fmla="*/ 403 h 1370"/>
                  <a:gd name="T44" fmla="*/ 257 w 443"/>
                  <a:gd name="T45" fmla="*/ 290 h 1370"/>
                  <a:gd name="T46" fmla="*/ 222 w 443"/>
                  <a:gd name="T47" fmla="*/ 246 h 1370"/>
                  <a:gd name="T48" fmla="*/ 215 w 443"/>
                  <a:gd name="T49" fmla="*/ 237 h 1370"/>
                  <a:gd name="T50" fmla="*/ 220 w 443"/>
                  <a:gd name="T51" fmla="*/ 234 h 1370"/>
                  <a:gd name="T52" fmla="*/ 215 w 443"/>
                  <a:gd name="T53" fmla="*/ 206 h 1370"/>
                  <a:gd name="T54" fmla="*/ 245 w 443"/>
                  <a:gd name="T55" fmla="*/ 208 h 1370"/>
                  <a:gd name="T56" fmla="*/ 227 w 443"/>
                  <a:gd name="T57" fmla="*/ 186 h 1370"/>
                  <a:gd name="T58" fmla="*/ 254 w 443"/>
                  <a:gd name="T59" fmla="*/ 173 h 1370"/>
                  <a:gd name="T60" fmla="*/ 262 w 443"/>
                  <a:gd name="T61" fmla="*/ 152 h 1370"/>
                  <a:gd name="T62" fmla="*/ 263 w 443"/>
                  <a:gd name="T63" fmla="*/ 141 h 1370"/>
                  <a:gd name="T64" fmla="*/ 265 w 443"/>
                  <a:gd name="T65" fmla="*/ 123 h 1370"/>
                  <a:gd name="T66" fmla="*/ 272 w 443"/>
                  <a:gd name="T67" fmla="*/ 106 h 1370"/>
                  <a:gd name="T68" fmla="*/ 254 w 443"/>
                  <a:gd name="T69" fmla="*/ 77 h 1370"/>
                  <a:gd name="T70" fmla="*/ 243 w 443"/>
                  <a:gd name="T71" fmla="*/ 31 h 1370"/>
                  <a:gd name="T72" fmla="*/ 142 w 443"/>
                  <a:gd name="T73" fmla="*/ 7 h 1370"/>
                  <a:gd name="T74" fmla="*/ 86 w 443"/>
                  <a:gd name="T75" fmla="*/ 128 h 1370"/>
                  <a:gd name="T76" fmla="*/ 81 w 443"/>
                  <a:gd name="T77" fmla="*/ 214 h 1370"/>
                  <a:gd name="T78" fmla="*/ 51 w 443"/>
                  <a:gd name="T79" fmla="*/ 266 h 1370"/>
                  <a:gd name="T80" fmla="*/ 67 w 443"/>
                  <a:gd name="T81" fmla="*/ 272 h 1370"/>
                  <a:gd name="T82" fmla="*/ 72 w 443"/>
                  <a:gd name="T83" fmla="*/ 282 h 1370"/>
                  <a:gd name="T84" fmla="*/ 86 w 443"/>
                  <a:gd name="T85" fmla="*/ 271 h 1370"/>
                  <a:gd name="T86" fmla="*/ 95 w 443"/>
                  <a:gd name="T87" fmla="*/ 422 h 1370"/>
                  <a:gd name="T88" fmla="*/ 78 w 443"/>
                  <a:gd name="T89" fmla="*/ 475 h 1370"/>
                  <a:gd name="T90" fmla="*/ 43 w 443"/>
                  <a:gd name="T91" fmla="*/ 527 h 1370"/>
                  <a:gd name="T92" fmla="*/ 36 w 443"/>
                  <a:gd name="T93" fmla="*/ 607 h 1370"/>
                  <a:gd name="T94" fmla="*/ 11 w 443"/>
                  <a:gd name="T95" fmla="*/ 761 h 1370"/>
                  <a:gd name="T96" fmla="*/ 108 w 443"/>
                  <a:gd name="T97" fmla="*/ 493 h 1370"/>
                  <a:gd name="T98" fmla="*/ 99 w 443"/>
                  <a:gd name="T99" fmla="*/ 513 h 1370"/>
                  <a:gd name="T100" fmla="*/ 99 w 443"/>
                  <a:gd name="T101" fmla="*/ 513 h 1370"/>
                  <a:gd name="T102" fmla="*/ 105 w 443"/>
                  <a:gd name="T103" fmla="*/ 484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3" h="1370">
                    <a:moveTo>
                      <a:pt x="11" y="761"/>
                    </a:moveTo>
                    <a:cubicBezTo>
                      <a:pt x="29" y="793"/>
                      <a:pt x="92" y="763"/>
                      <a:pt x="92" y="763"/>
                    </a:cubicBezTo>
                    <a:cubicBezTo>
                      <a:pt x="92" y="763"/>
                      <a:pt x="93" y="901"/>
                      <a:pt x="84" y="946"/>
                    </a:cubicBezTo>
                    <a:cubicBezTo>
                      <a:pt x="75" y="991"/>
                      <a:pt x="63" y="1083"/>
                      <a:pt x="64" y="1109"/>
                    </a:cubicBezTo>
                    <a:cubicBezTo>
                      <a:pt x="64" y="1135"/>
                      <a:pt x="72" y="1150"/>
                      <a:pt x="81" y="1146"/>
                    </a:cubicBezTo>
                    <a:cubicBezTo>
                      <a:pt x="89" y="1141"/>
                      <a:pt x="103" y="1127"/>
                      <a:pt x="103" y="1127"/>
                    </a:cubicBezTo>
                    <a:cubicBezTo>
                      <a:pt x="103" y="1127"/>
                      <a:pt x="95" y="1153"/>
                      <a:pt x="108" y="1157"/>
                    </a:cubicBezTo>
                    <a:cubicBezTo>
                      <a:pt x="122" y="1162"/>
                      <a:pt x="141" y="1162"/>
                      <a:pt x="146" y="1166"/>
                    </a:cubicBezTo>
                    <a:cubicBezTo>
                      <a:pt x="151" y="1170"/>
                      <a:pt x="155" y="1169"/>
                      <a:pt x="157" y="1163"/>
                    </a:cubicBezTo>
                    <a:cubicBezTo>
                      <a:pt x="159" y="1158"/>
                      <a:pt x="165" y="1152"/>
                      <a:pt x="165" y="1152"/>
                    </a:cubicBezTo>
                    <a:cubicBezTo>
                      <a:pt x="165" y="1152"/>
                      <a:pt x="177" y="1189"/>
                      <a:pt x="178" y="1201"/>
                    </a:cubicBezTo>
                    <a:cubicBezTo>
                      <a:pt x="179" y="1212"/>
                      <a:pt x="183" y="1250"/>
                      <a:pt x="180" y="1260"/>
                    </a:cubicBezTo>
                    <a:cubicBezTo>
                      <a:pt x="177" y="1269"/>
                      <a:pt x="168" y="1274"/>
                      <a:pt x="167" y="1285"/>
                    </a:cubicBezTo>
                    <a:cubicBezTo>
                      <a:pt x="165" y="1297"/>
                      <a:pt x="166" y="1306"/>
                      <a:pt x="168" y="1311"/>
                    </a:cubicBezTo>
                    <a:cubicBezTo>
                      <a:pt x="170" y="1316"/>
                      <a:pt x="172" y="1316"/>
                      <a:pt x="172" y="1316"/>
                    </a:cubicBezTo>
                    <a:cubicBezTo>
                      <a:pt x="184" y="1364"/>
                      <a:pt x="184" y="1364"/>
                      <a:pt x="184" y="1364"/>
                    </a:cubicBezTo>
                    <a:cubicBezTo>
                      <a:pt x="196" y="1364"/>
                      <a:pt x="196" y="1364"/>
                      <a:pt x="196" y="1364"/>
                    </a:cubicBezTo>
                    <a:cubicBezTo>
                      <a:pt x="200" y="1354"/>
                      <a:pt x="200" y="1354"/>
                      <a:pt x="200" y="1354"/>
                    </a:cubicBezTo>
                    <a:cubicBezTo>
                      <a:pt x="211" y="1354"/>
                      <a:pt x="211" y="1354"/>
                      <a:pt x="211" y="1354"/>
                    </a:cubicBezTo>
                    <a:cubicBezTo>
                      <a:pt x="218" y="1322"/>
                      <a:pt x="218" y="1322"/>
                      <a:pt x="218" y="1322"/>
                    </a:cubicBezTo>
                    <a:cubicBezTo>
                      <a:pt x="218" y="1322"/>
                      <a:pt x="248" y="1333"/>
                      <a:pt x="259" y="1346"/>
                    </a:cubicBezTo>
                    <a:cubicBezTo>
                      <a:pt x="270" y="1359"/>
                      <a:pt x="285" y="1370"/>
                      <a:pt x="313" y="1370"/>
                    </a:cubicBezTo>
                    <a:cubicBezTo>
                      <a:pt x="340" y="1370"/>
                      <a:pt x="388" y="1363"/>
                      <a:pt x="391" y="1358"/>
                    </a:cubicBezTo>
                    <a:cubicBezTo>
                      <a:pt x="394" y="1353"/>
                      <a:pt x="385" y="1343"/>
                      <a:pt x="375" y="1339"/>
                    </a:cubicBezTo>
                    <a:cubicBezTo>
                      <a:pt x="365" y="1335"/>
                      <a:pt x="352" y="1331"/>
                      <a:pt x="352" y="1331"/>
                    </a:cubicBezTo>
                    <a:cubicBezTo>
                      <a:pt x="352" y="1331"/>
                      <a:pt x="367" y="1321"/>
                      <a:pt x="350" y="1315"/>
                    </a:cubicBezTo>
                    <a:cubicBezTo>
                      <a:pt x="333" y="1309"/>
                      <a:pt x="319" y="1305"/>
                      <a:pt x="319" y="1305"/>
                    </a:cubicBezTo>
                    <a:cubicBezTo>
                      <a:pt x="319" y="1305"/>
                      <a:pt x="284" y="1276"/>
                      <a:pt x="283" y="1235"/>
                    </a:cubicBezTo>
                    <a:cubicBezTo>
                      <a:pt x="282" y="1193"/>
                      <a:pt x="280" y="1178"/>
                      <a:pt x="280" y="1178"/>
                    </a:cubicBezTo>
                    <a:cubicBezTo>
                      <a:pt x="280" y="1178"/>
                      <a:pt x="297" y="1190"/>
                      <a:pt x="313" y="1185"/>
                    </a:cubicBezTo>
                    <a:cubicBezTo>
                      <a:pt x="329" y="1181"/>
                      <a:pt x="329" y="1166"/>
                      <a:pt x="329" y="1166"/>
                    </a:cubicBezTo>
                    <a:cubicBezTo>
                      <a:pt x="329" y="1166"/>
                      <a:pt x="357" y="1133"/>
                      <a:pt x="387" y="1131"/>
                    </a:cubicBezTo>
                    <a:cubicBezTo>
                      <a:pt x="417" y="1130"/>
                      <a:pt x="438" y="1117"/>
                      <a:pt x="441" y="1106"/>
                    </a:cubicBezTo>
                    <a:cubicBezTo>
                      <a:pt x="443" y="1095"/>
                      <a:pt x="436" y="1093"/>
                      <a:pt x="428" y="1077"/>
                    </a:cubicBezTo>
                    <a:cubicBezTo>
                      <a:pt x="420" y="1062"/>
                      <a:pt x="403" y="1007"/>
                      <a:pt x="392" y="978"/>
                    </a:cubicBezTo>
                    <a:cubicBezTo>
                      <a:pt x="380" y="949"/>
                      <a:pt x="366" y="886"/>
                      <a:pt x="357" y="845"/>
                    </a:cubicBezTo>
                    <a:cubicBezTo>
                      <a:pt x="347" y="804"/>
                      <a:pt x="317" y="717"/>
                      <a:pt x="307" y="688"/>
                    </a:cubicBezTo>
                    <a:cubicBezTo>
                      <a:pt x="297" y="660"/>
                      <a:pt x="280" y="618"/>
                      <a:pt x="280" y="618"/>
                    </a:cubicBezTo>
                    <a:cubicBezTo>
                      <a:pt x="280" y="618"/>
                      <a:pt x="295" y="615"/>
                      <a:pt x="297" y="615"/>
                    </a:cubicBezTo>
                    <a:cubicBezTo>
                      <a:pt x="299" y="615"/>
                      <a:pt x="305" y="612"/>
                      <a:pt x="305" y="603"/>
                    </a:cubicBezTo>
                    <a:cubicBezTo>
                      <a:pt x="305" y="595"/>
                      <a:pt x="306" y="588"/>
                      <a:pt x="302" y="569"/>
                    </a:cubicBezTo>
                    <a:cubicBezTo>
                      <a:pt x="299" y="549"/>
                      <a:pt x="302" y="541"/>
                      <a:pt x="301" y="523"/>
                    </a:cubicBezTo>
                    <a:cubicBezTo>
                      <a:pt x="300" y="505"/>
                      <a:pt x="301" y="457"/>
                      <a:pt x="298" y="431"/>
                    </a:cubicBezTo>
                    <a:cubicBezTo>
                      <a:pt x="294" y="405"/>
                      <a:pt x="295" y="403"/>
                      <a:pt x="295" y="403"/>
                    </a:cubicBezTo>
                    <a:cubicBezTo>
                      <a:pt x="295" y="403"/>
                      <a:pt x="308" y="369"/>
                      <a:pt x="300" y="351"/>
                    </a:cubicBezTo>
                    <a:cubicBezTo>
                      <a:pt x="292" y="334"/>
                      <a:pt x="289" y="322"/>
                      <a:pt x="257" y="290"/>
                    </a:cubicBezTo>
                    <a:cubicBezTo>
                      <a:pt x="233" y="268"/>
                      <a:pt x="216" y="250"/>
                      <a:pt x="208" y="243"/>
                    </a:cubicBezTo>
                    <a:cubicBezTo>
                      <a:pt x="211" y="245"/>
                      <a:pt x="216" y="248"/>
                      <a:pt x="222" y="246"/>
                    </a:cubicBezTo>
                    <a:cubicBezTo>
                      <a:pt x="231" y="243"/>
                      <a:pt x="231" y="238"/>
                      <a:pt x="231" y="238"/>
                    </a:cubicBezTo>
                    <a:cubicBezTo>
                      <a:pt x="231" y="238"/>
                      <a:pt x="215" y="244"/>
                      <a:pt x="215" y="237"/>
                    </a:cubicBezTo>
                    <a:cubicBezTo>
                      <a:pt x="214" y="231"/>
                      <a:pt x="214" y="225"/>
                      <a:pt x="214" y="225"/>
                    </a:cubicBezTo>
                    <a:cubicBezTo>
                      <a:pt x="214" y="225"/>
                      <a:pt x="222" y="230"/>
                      <a:pt x="220" y="234"/>
                    </a:cubicBezTo>
                    <a:cubicBezTo>
                      <a:pt x="218" y="239"/>
                      <a:pt x="225" y="231"/>
                      <a:pt x="221" y="222"/>
                    </a:cubicBezTo>
                    <a:cubicBezTo>
                      <a:pt x="218" y="213"/>
                      <a:pt x="215" y="208"/>
                      <a:pt x="215" y="206"/>
                    </a:cubicBezTo>
                    <a:cubicBezTo>
                      <a:pt x="215" y="204"/>
                      <a:pt x="218" y="206"/>
                      <a:pt x="222" y="209"/>
                    </a:cubicBezTo>
                    <a:cubicBezTo>
                      <a:pt x="227" y="211"/>
                      <a:pt x="245" y="208"/>
                      <a:pt x="245" y="208"/>
                    </a:cubicBezTo>
                    <a:cubicBezTo>
                      <a:pt x="245" y="208"/>
                      <a:pt x="236" y="208"/>
                      <a:pt x="232" y="202"/>
                    </a:cubicBezTo>
                    <a:cubicBezTo>
                      <a:pt x="229" y="196"/>
                      <a:pt x="227" y="186"/>
                      <a:pt x="227" y="18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230" y="177"/>
                      <a:pt x="249" y="174"/>
                      <a:pt x="254" y="173"/>
                    </a:cubicBezTo>
                    <a:cubicBezTo>
                      <a:pt x="259" y="171"/>
                      <a:pt x="264" y="167"/>
                      <a:pt x="263" y="162"/>
                    </a:cubicBezTo>
                    <a:cubicBezTo>
                      <a:pt x="261" y="157"/>
                      <a:pt x="259" y="154"/>
                      <a:pt x="262" y="152"/>
                    </a:cubicBezTo>
                    <a:cubicBezTo>
                      <a:pt x="264" y="150"/>
                      <a:pt x="267" y="148"/>
                      <a:pt x="265" y="145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3" y="141"/>
                      <a:pt x="268" y="139"/>
                      <a:pt x="266" y="132"/>
                    </a:cubicBezTo>
                    <a:cubicBezTo>
                      <a:pt x="265" y="126"/>
                      <a:pt x="265" y="123"/>
                      <a:pt x="265" y="123"/>
                    </a:cubicBezTo>
                    <a:cubicBezTo>
                      <a:pt x="265" y="123"/>
                      <a:pt x="272" y="120"/>
                      <a:pt x="274" y="117"/>
                    </a:cubicBezTo>
                    <a:cubicBezTo>
                      <a:pt x="276" y="114"/>
                      <a:pt x="279" y="111"/>
                      <a:pt x="272" y="106"/>
                    </a:cubicBezTo>
                    <a:cubicBezTo>
                      <a:pt x="264" y="101"/>
                      <a:pt x="263" y="97"/>
                      <a:pt x="260" y="93"/>
                    </a:cubicBezTo>
                    <a:cubicBezTo>
                      <a:pt x="258" y="89"/>
                      <a:pt x="253" y="83"/>
                      <a:pt x="254" y="77"/>
                    </a:cubicBezTo>
                    <a:cubicBezTo>
                      <a:pt x="255" y="71"/>
                      <a:pt x="258" y="65"/>
                      <a:pt x="255" y="57"/>
                    </a:cubicBezTo>
                    <a:cubicBezTo>
                      <a:pt x="251" y="49"/>
                      <a:pt x="243" y="31"/>
                      <a:pt x="243" y="31"/>
                    </a:cubicBezTo>
                    <a:cubicBezTo>
                      <a:pt x="243" y="31"/>
                      <a:pt x="239" y="17"/>
                      <a:pt x="222" y="12"/>
                    </a:cubicBezTo>
                    <a:cubicBezTo>
                      <a:pt x="204" y="6"/>
                      <a:pt x="163" y="0"/>
                      <a:pt x="142" y="7"/>
                    </a:cubicBezTo>
                    <a:cubicBezTo>
                      <a:pt x="121" y="15"/>
                      <a:pt x="95" y="28"/>
                      <a:pt x="92" y="62"/>
                    </a:cubicBezTo>
                    <a:cubicBezTo>
                      <a:pt x="88" y="95"/>
                      <a:pt x="90" y="114"/>
                      <a:pt x="86" y="128"/>
                    </a:cubicBezTo>
                    <a:cubicBezTo>
                      <a:pt x="82" y="141"/>
                      <a:pt x="67" y="166"/>
                      <a:pt x="74" y="181"/>
                    </a:cubicBezTo>
                    <a:cubicBezTo>
                      <a:pt x="81" y="195"/>
                      <a:pt x="86" y="204"/>
                      <a:pt x="81" y="214"/>
                    </a:cubicBezTo>
                    <a:cubicBezTo>
                      <a:pt x="76" y="225"/>
                      <a:pt x="53" y="239"/>
                      <a:pt x="59" y="254"/>
                    </a:cubicBezTo>
                    <a:cubicBezTo>
                      <a:pt x="64" y="270"/>
                      <a:pt x="55" y="268"/>
                      <a:pt x="51" y="266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48" y="263"/>
                      <a:pt x="60" y="277"/>
                      <a:pt x="67" y="272"/>
                    </a:cubicBezTo>
                    <a:cubicBezTo>
                      <a:pt x="73" y="266"/>
                      <a:pt x="74" y="272"/>
                      <a:pt x="75" y="277"/>
                    </a:cubicBezTo>
                    <a:cubicBezTo>
                      <a:pt x="75" y="282"/>
                      <a:pt x="72" y="282"/>
                      <a:pt x="72" y="282"/>
                    </a:cubicBezTo>
                    <a:cubicBezTo>
                      <a:pt x="72" y="282"/>
                      <a:pt x="77" y="285"/>
                      <a:pt x="80" y="282"/>
                    </a:cubicBezTo>
                    <a:cubicBezTo>
                      <a:pt x="82" y="280"/>
                      <a:pt x="86" y="271"/>
                      <a:pt x="86" y="271"/>
                    </a:cubicBezTo>
                    <a:cubicBezTo>
                      <a:pt x="86" y="271"/>
                      <a:pt x="85" y="330"/>
                      <a:pt x="85" y="343"/>
                    </a:cubicBezTo>
                    <a:cubicBezTo>
                      <a:pt x="85" y="356"/>
                      <a:pt x="91" y="395"/>
                      <a:pt x="95" y="422"/>
                    </a:cubicBezTo>
                    <a:cubicBezTo>
                      <a:pt x="98" y="449"/>
                      <a:pt x="103" y="474"/>
                      <a:pt x="103" y="474"/>
                    </a:cubicBezTo>
                    <a:cubicBezTo>
                      <a:pt x="103" y="474"/>
                      <a:pt x="83" y="465"/>
                      <a:pt x="78" y="475"/>
                    </a:cubicBezTo>
                    <a:cubicBezTo>
                      <a:pt x="74" y="486"/>
                      <a:pt x="69" y="508"/>
                      <a:pt x="68" y="511"/>
                    </a:cubicBezTo>
                    <a:cubicBezTo>
                      <a:pt x="67" y="514"/>
                      <a:pt x="50" y="517"/>
                      <a:pt x="43" y="527"/>
                    </a:cubicBezTo>
                    <a:cubicBezTo>
                      <a:pt x="35" y="537"/>
                      <a:pt x="2" y="582"/>
                      <a:pt x="7" y="596"/>
                    </a:cubicBezTo>
                    <a:cubicBezTo>
                      <a:pt x="11" y="609"/>
                      <a:pt x="36" y="607"/>
                      <a:pt x="36" y="607"/>
                    </a:cubicBezTo>
                    <a:cubicBezTo>
                      <a:pt x="36" y="607"/>
                      <a:pt x="5" y="691"/>
                      <a:pt x="3" y="707"/>
                    </a:cubicBezTo>
                    <a:cubicBezTo>
                      <a:pt x="0" y="723"/>
                      <a:pt x="2" y="747"/>
                      <a:pt x="11" y="761"/>
                    </a:cubicBezTo>
                    <a:close/>
                    <a:moveTo>
                      <a:pt x="105" y="484"/>
                    </a:moveTo>
                    <a:cubicBezTo>
                      <a:pt x="105" y="484"/>
                      <a:pt x="109" y="485"/>
                      <a:pt x="108" y="493"/>
                    </a:cubicBezTo>
                    <a:cubicBezTo>
                      <a:pt x="107" y="501"/>
                      <a:pt x="104" y="507"/>
                      <a:pt x="100" y="511"/>
                    </a:cubicBezTo>
                    <a:cubicBezTo>
                      <a:pt x="98" y="512"/>
                      <a:pt x="98" y="513"/>
                      <a:pt x="99" y="513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00" y="514"/>
                      <a:pt x="99" y="514"/>
                      <a:pt x="99" y="513"/>
                    </a:cubicBezTo>
                    <a:cubicBezTo>
                      <a:pt x="85" y="512"/>
                      <a:pt x="85" y="512"/>
                      <a:pt x="85" y="512"/>
                    </a:cubicBezTo>
                    <a:cubicBezTo>
                      <a:pt x="85" y="512"/>
                      <a:pt x="84" y="482"/>
                      <a:pt x="105" y="4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8"/>
              <p:cNvSpPr>
                <a:spLocks/>
              </p:cNvSpPr>
              <p:nvPr/>
            </p:nvSpPr>
            <p:spPr bwMode="auto">
              <a:xfrm>
                <a:off x="818134" y="3835489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"/>
              <p:cNvSpPr>
                <a:spLocks/>
              </p:cNvSpPr>
              <p:nvPr/>
            </p:nvSpPr>
            <p:spPr bwMode="auto">
              <a:xfrm>
                <a:off x="1539266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0"/>
              <p:cNvSpPr>
                <a:spLocks noEditPoints="1"/>
              </p:cNvSpPr>
              <p:nvPr/>
            </p:nvSpPr>
            <p:spPr bwMode="auto">
              <a:xfrm>
                <a:off x="247650" y="3571806"/>
                <a:ext cx="178861" cy="649091"/>
              </a:xfrm>
              <a:custGeom>
                <a:avLst/>
                <a:gdLst>
                  <a:gd name="T0" fmla="*/ 344 w 366"/>
                  <a:gd name="T1" fmla="*/ 332 h 1332"/>
                  <a:gd name="T2" fmla="*/ 293 w 366"/>
                  <a:gd name="T3" fmla="*/ 220 h 1332"/>
                  <a:gd name="T4" fmla="*/ 247 w 366"/>
                  <a:gd name="T5" fmla="*/ 191 h 1332"/>
                  <a:gd name="T6" fmla="*/ 297 w 366"/>
                  <a:gd name="T7" fmla="*/ 208 h 1332"/>
                  <a:gd name="T8" fmla="*/ 302 w 366"/>
                  <a:gd name="T9" fmla="*/ 197 h 1332"/>
                  <a:gd name="T10" fmla="*/ 325 w 366"/>
                  <a:gd name="T11" fmla="*/ 192 h 1332"/>
                  <a:gd name="T12" fmla="*/ 299 w 366"/>
                  <a:gd name="T13" fmla="*/ 160 h 1332"/>
                  <a:gd name="T14" fmla="*/ 297 w 366"/>
                  <a:gd name="T15" fmla="*/ 45 h 1332"/>
                  <a:gd name="T16" fmla="*/ 161 w 366"/>
                  <a:gd name="T17" fmla="*/ 45 h 1332"/>
                  <a:gd name="T18" fmla="*/ 136 w 366"/>
                  <a:gd name="T19" fmla="*/ 188 h 1332"/>
                  <a:gd name="T20" fmla="*/ 76 w 366"/>
                  <a:gd name="T21" fmla="*/ 234 h 1332"/>
                  <a:gd name="T22" fmla="*/ 20 w 366"/>
                  <a:gd name="T23" fmla="*/ 458 h 1332"/>
                  <a:gd name="T24" fmla="*/ 76 w 366"/>
                  <a:gd name="T25" fmla="*/ 501 h 1332"/>
                  <a:gd name="T26" fmla="*/ 65 w 366"/>
                  <a:gd name="T27" fmla="*/ 582 h 1332"/>
                  <a:gd name="T28" fmla="*/ 37 w 366"/>
                  <a:gd name="T29" fmla="*/ 634 h 1332"/>
                  <a:gd name="T30" fmla="*/ 14 w 366"/>
                  <a:gd name="T31" fmla="*/ 667 h 1332"/>
                  <a:gd name="T32" fmla="*/ 1 w 366"/>
                  <a:gd name="T33" fmla="*/ 702 h 1332"/>
                  <a:gd name="T34" fmla="*/ 22 w 366"/>
                  <a:gd name="T35" fmla="*/ 682 h 1332"/>
                  <a:gd name="T36" fmla="*/ 29 w 366"/>
                  <a:gd name="T37" fmla="*/ 718 h 1332"/>
                  <a:gd name="T38" fmla="*/ 82 w 366"/>
                  <a:gd name="T39" fmla="*/ 720 h 1332"/>
                  <a:gd name="T40" fmla="*/ 114 w 366"/>
                  <a:gd name="T41" fmla="*/ 863 h 1332"/>
                  <a:gd name="T42" fmla="*/ 123 w 366"/>
                  <a:gd name="T43" fmla="*/ 899 h 1332"/>
                  <a:gd name="T44" fmla="*/ 123 w 366"/>
                  <a:gd name="T45" fmla="*/ 934 h 1332"/>
                  <a:gd name="T46" fmla="*/ 122 w 366"/>
                  <a:gd name="T47" fmla="*/ 950 h 1332"/>
                  <a:gd name="T48" fmla="*/ 108 w 366"/>
                  <a:gd name="T49" fmla="*/ 1067 h 1332"/>
                  <a:gd name="T50" fmla="*/ 115 w 366"/>
                  <a:gd name="T51" fmla="*/ 1175 h 1332"/>
                  <a:gd name="T52" fmla="*/ 81 w 366"/>
                  <a:gd name="T53" fmla="*/ 1230 h 1332"/>
                  <a:gd name="T54" fmla="*/ 118 w 366"/>
                  <a:gd name="T55" fmla="*/ 1285 h 1332"/>
                  <a:gd name="T56" fmla="*/ 206 w 366"/>
                  <a:gd name="T57" fmla="*/ 1317 h 1332"/>
                  <a:gd name="T58" fmla="*/ 270 w 366"/>
                  <a:gd name="T59" fmla="*/ 1319 h 1332"/>
                  <a:gd name="T60" fmla="*/ 191 w 366"/>
                  <a:gd name="T61" fmla="*/ 1210 h 1332"/>
                  <a:gd name="T62" fmla="*/ 197 w 366"/>
                  <a:gd name="T63" fmla="*/ 1171 h 1332"/>
                  <a:gd name="T64" fmla="*/ 222 w 366"/>
                  <a:gd name="T65" fmla="*/ 1116 h 1332"/>
                  <a:gd name="T66" fmla="*/ 305 w 366"/>
                  <a:gd name="T67" fmla="*/ 978 h 1332"/>
                  <a:gd name="T68" fmla="*/ 330 w 366"/>
                  <a:gd name="T69" fmla="*/ 818 h 1332"/>
                  <a:gd name="T70" fmla="*/ 336 w 366"/>
                  <a:gd name="T71" fmla="*/ 718 h 1332"/>
                  <a:gd name="T72" fmla="*/ 308 w 366"/>
                  <a:gd name="T73" fmla="*/ 590 h 1332"/>
                  <a:gd name="T74" fmla="*/ 343 w 366"/>
                  <a:gd name="T75" fmla="*/ 493 h 1332"/>
                  <a:gd name="T76" fmla="*/ 351 w 366"/>
                  <a:gd name="T77" fmla="*/ 424 h 1332"/>
                  <a:gd name="T78" fmla="*/ 200 w 366"/>
                  <a:gd name="T79" fmla="*/ 985 h 1332"/>
                  <a:gd name="T80" fmla="*/ 208 w 366"/>
                  <a:gd name="T81" fmla="*/ 963 h 1332"/>
                  <a:gd name="T82" fmla="*/ 211 w 366"/>
                  <a:gd name="T83" fmla="*/ 932 h 1332"/>
                  <a:gd name="T84" fmla="*/ 216 w 366"/>
                  <a:gd name="T85" fmla="*/ 830 h 1332"/>
                  <a:gd name="T86" fmla="*/ 228 w 366"/>
                  <a:gd name="T87" fmla="*/ 889 h 1332"/>
                  <a:gd name="T88" fmla="*/ 228 w 366"/>
                  <a:gd name="T89" fmla="*/ 919 h 1332"/>
                  <a:gd name="T90" fmla="*/ 229 w 366"/>
                  <a:gd name="T91" fmla="*/ 946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6" h="1332">
                    <a:moveTo>
                      <a:pt x="351" y="424"/>
                    </a:moveTo>
                    <a:cubicBezTo>
                      <a:pt x="347" y="403"/>
                      <a:pt x="347" y="360"/>
                      <a:pt x="344" y="332"/>
                    </a:cubicBezTo>
                    <a:cubicBezTo>
                      <a:pt x="342" y="303"/>
                      <a:pt x="337" y="277"/>
                      <a:pt x="329" y="255"/>
                    </a:cubicBezTo>
                    <a:cubicBezTo>
                      <a:pt x="320" y="233"/>
                      <a:pt x="304" y="224"/>
                      <a:pt x="293" y="220"/>
                    </a:cubicBezTo>
                    <a:cubicBezTo>
                      <a:pt x="281" y="216"/>
                      <a:pt x="248" y="201"/>
                      <a:pt x="248" y="201"/>
                    </a:cubicBezTo>
                    <a:cubicBezTo>
                      <a:pt x="247" y="191"/>
                      <a:pt x="247" y="191"/>
                      <a:pt x="247" y="191"/>
                    </a:cubicBezTo>
                    <a:cubicBezTo>
                      <a:pt x="247" y="191"/>
                      <a:pt x="272" y="200"/>
                      <a:pt x="280" y="205"/>
                    </a:cubicBezTo>
                    <a:cubicBezTo>
                      <a:pt x="288" y="210"/>
                      <a:pt x="297" y="208"/>
                      <a:pt x="297" y="208"/>
                    </a:cubicBezTo>
                    <a:cubicBezTo>
                      <a:pt x="287" y="185"/>
                      <a:pt x="287" y="185"/>
                      <a:pt x="287" y="185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2" y="197"/>
                      <a:pt x="292" y="180"/>
                      <a:pt x="299" y="187"/>
                    </a:cubicBezTo>
                    <a:cubicBezTo>
                      <a:pt x="306" y="195"/>
                      <a:pt x="325" y="192"/>
                      <a:pt x="325" y="192"/>
                    </a:cubicBezTo>
                    <a:cubicBezTo>
                      <a:pt x="325" y="192"/>
                      <a:pt x="322" y="190"/>
                      <a:pt x="317" y="188"/>
                    </a:cubicBezTo>
                    <a:cubicBezTo>
                      <a:pt x="311" y="186"/>
                      <a:pt x="305" y="170"/>
                      <a:pt x="299" y="160"/>
                    </a:cubicBezTo>
                    <a:cubicBezTo>
                      <a:pt x="293" y="151"/>
                      <a:pt x="305" y="118"/>
                      <a:pt x="307" y="108"/>
                    </a:cubicBezTo>
                    <a:cubicBezTo>
                      <a:pt x="308" y="97"/>
                      <a:pt x="308" y="70"/>
                      <a:pt x="297" y="45"/>
                    </a:cubicBezTo>
                    <a:cubicBezTo>
                      <a:pt x="285" y="20"/>
                      <a:pt x="241" y="0"/>
                      <a:pt x="213" y="1"/>
                    </a:cubicBezTo>
                    <a:cubicBezTo>
                      <a:pt x="185" y="2"/>
                      <a:pt x="165" y="31"/>
                      <a:pt x="161" y="45"/>
                    </a:cubicBezTo>
                    <a:cubicBezTo>
                      <a:pt x="157" y="60"/>
                      <a:pt x="135" y="120"/>
                      <a:pt x="123" y="149"/>
                    </a:cubicBezTo>
                    <a:cubicBezTo>
                      <a:pt x="111" y="178"/>
                      <a:pt x="136" y="188"/>
                      <a:pt x="136" y="188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27" y="195"/>
                      <a:pt x="92" y="215"/>
                      <a:pt x="76" y="234"/>
                    </a:cubicBezTo>
                    <a:cubicBezTo>
                      <a:pt x="60" y="252"/>
                      <a:pt x="48" y="291"/>
                      <a:pt x="47" y="310"/>
                    </a:cubicBezTo>
                    <a:cubicBezTo>
                      <a:pt x="46" y="328"/>
                      <a:pt x="24" y="437"/>
                      <a:pt x="20" y="458"/>
                    </a:cubicBezTo>
                    <a:cubicBezTo>
                      <a:pt x="17" y="478"/>
                      <a:pt x="24" y="483"/>
                      <a:pt x="33" y="489"/>
                    </a:cubicBezTo>
                    <a:cubicBezTo>
                      <a:pt x="42" y="494"/>
                      <a:pt x="76" y="501"/>
                      <a:pt x="76" y="501"/>
                    </a:cubicBezTo>
                    <a:cubicBezTo>
                      <a:pt x="76" y="501"/>
                      <a:pt x="70" y="550"/>
                      <a:pt x="69" y="556"/>
                    </a:cubicBezTo>
                    <a:cubicBezTo>
                      <a:pt x="67" y="561"/>
                      <a:pt x="65" y="582"/>
                      <a:pt x="65" y="582"/>
                    </a:cubicBezTo>
                    <a:cubicBezTo>
                      <a:pt x="65" y="582"/>
                      <a:pt x="69" y="585"/>
                      <a:pt x="53" y="596"/>
                    </a:cubicBezTo>
                    <a:cubicBezTo>
                      <a:pt x="37" y="607"/>
                      <a:pt x="37" y="634"/>
                      <a:pt x="37" y="634"/>
                    </a:cubicBezTo>
                    <a:cubicBezTo>
                      <a:pt x="24" y="663"/>
                      <a:pt x="24" y="663"/>
                      <a:pt x="24" y="663"/>
                    </a:cubicBezTo>
                    <a:cubicBezTo>
                      <a:pt x="24" y="663"/>
                      <a:pt x="20" y="665"/>
                      <a:pt x="14" y="667"/>
                    </a:cubicBezTo>
                    <a:cubicBezTo>
                      <a:pt x="9" y="669"/>
                      <a:pt x="14" y="679"/>
                      <a:pt x="11" y="683"/>
                    </a:cubicBezTo>
                    <a:cubicBezTo>
                      <a:pt x="8" y="686"/>
                      <a:pt x="0" y="699"/>
                      <a:pt x="1" y="702"/>
                    </a:cubicBezTo>
                    <a:cubicBezTo>
                      <a:pt x="2" y="705"/>
                      <a:pt x="10" y="697"/>
                      <a:pt x="12" y="694"/>
                    </a:cubicBezTo>
                    <a:cubicBezTo>
                      <a:pt x="15" y="691"/>
                      <a:pt x="22" y="682"/>
                      <a:pt x="22" y="682"/>
                    </a:cubicBezTo>
                    <a:cubicBezTo>
                      <a:pt x="22" y="693"/>
                      <a:pt x="22" y="693"/>
                      <a:pt x="22" y="693"/>
                    </a:cubicBezTo>
                    <a:cubicBezTo>
                      <a:pt x="22" y="693"/>
                      <a:pt x="24" y="707"/>
                      <a:pt x="29" y="718"/>
                    </a:cubicBezTo>
                    <a:cubicBezTo>
                      <a:pt x="34" y="729"/>
                      <a:pt x="56" y="736"/>
                      <a:pt x="66" y="734"/>
                    </a:cubicBezTo>
                    <a:cubicBezTo>
                      <a:pt x="76" y="732"/>
                      <a:pt x="82" y="720"/>
                      <a:pt x="82" y="720"/>
                    </a:cubicBezTo>
                    <a:cubicBezTo>
                      <a:pt x="82" y="720"/>
                      <a:pt x="84" y="736"/>
                      <a:pt x="89" y="748"/>
                    </a:cubicBezTo>
                    <a:cubicBezTo>
                      <a:pt x="95" y="759"/>
                      <a:pt x="115" y="859"/>
                      <a:pt x="114" y="863"/>
                    </a:cubicBezTo>
                    <a:cubicBezTo>
                      <a:pt x="112" y="868"/>
                      <a:pt x="122" y="879"/>
                      <a:pt x="122" y="879"/>
                    </a:cubicBezTo>
                    <a:cubicBezTo>
                      <a:pt x="122" y="879"/>
                      <a:pt x="124" y="897"/>
                      <a:pt x="123" y="899"/>
                    </a:cubicBezTo>
                    <a:cubicBezTo>
                      <a:pt x="121" y="900"/>
                      <a:pt x="125" y="911"/>
                      <a:pt x="125" y="911"/>
                    </a:cubicBezTo>
                    <a:cubicBezTo>
                      <a:pt x="125" y="911"/>
                      <a:pt x="124" y="927"/>
                      <a:pt x="123" y="934"/>
                    </a:cubicBezTo>
                    <a:cubicBezTo>
                      <a:pt x="121" y="941"/>
                      <a:pt x="125" y="942"/>
                      <a:pt x="120" y="947"/>
                    </a:cubicBezTo>
                    <a:cubicBezTo>
                      <a:pt x="116" y="951"/>
                      <a:pt x="122" y="950"/>
                      <a:pt x="122" y="950"/>
                    </a:cubicBezTo>
                    <a:cubicBezTo>
                      <a:pt x="122" y="950"/>
                      <a:pt x="122" y="950"/>
                      <a:pt x="114" y="970"/>
                    </a:cubicBezTo>
                    <a:cubicBezTo>
                      <a:pt x="106" y="990"/>
                      <a:pt x="105" y="1036"/>
                      <a:pt x="108" y="1067"/>
                    </a:cubicBezTo>
                    <a:cubicBezTo>
                      <a:pt x="111" y="1099"/>
                      <a:pt x="115" y="1154"/>
                      <a:pt x="115" y="1154"/>
                    </a:cubicBezTo>
                    <a:cubicBezTo>
                      <a:pt x="115" y="1175"/>
                      <a:pt x="115" y="1175"/>
                      <a:pt x="115" y="1175"/>
                    </a:cubicBezTo>
                    <a:cubicBezTo>
                      <a:pt x="115" y="1175"/>
                      <a:pt x="99" y="1192"/>
                      <a:pt x="85" y="1208"/>
                    </a:cubicBezTo>
                    <a:cubicBezTo>
                      <a:pt x="70" y="1224"/>
                      <a:pt x="81" y="1230"/>
                      <a:pt x="81" y="1230"/>
                    </a:cubicBezTo>
                    <a:cubicBezTo>
                      <a:pt x="74" y="1234"/>
                      <a:pt x="84" y="1271"/>
                      <a:pt x="88" y="1274"/>
                    </a:cubicBezTo>
                    <a:cubicBezTo>
                      <a:pt x="92" y="1277"/>
                      <a:pt x="118" y="1285"/>
                      <a:pt x="118" y="1285"/>
                    </a:cubicBezTo>
                    <a:cubicBezTo>
                      <a:pt x="127" y="1324"/>
                      <a:pt x="127" y="1324"/>
                      <a:pt x="127" y="1324"/>
                    </a:cubicBezTo>
                    <a:cubicBezTo>
                      <a:pt x="206" y="1317"/>
                      <a:pt x="206" y="1317"/>
                      <a:pt x="206" y="1317"/>
                    </a:cubicBezTo>
                    <a:cubicBezTo>
                      <a:pt x="206" y="1317"/>
                      <a:pt x="253" y="1332"/>
                      <a:pt x="256" y="1331"/>
                    </a:cubicBezTo>
                    <a:cubicBezTo>
                      <a:pt x="259" y="1330"/>
                      <a:pt x="270" y="1329"/>
                      <a:pt x="270" y="1319"/>
                    </a:cubicBezTo>
                    <a:cubicBezTo>
                      <a:pt x="270" y="1308"/>
                      <a:pt x="253" y="1285"/>
                      <a:pt x="237" y="1274"/>
                    </a:cubicBezTo>
                    <a:cubicBezTo>
                      <a:pt x="220" y="1263"/>
                      <a:pt x="194" y="1214"/>
                      <a:pt x="191" y="1210"/>
                    </a:cubicBezTo>
                    <a:cubicBezTo>
                      <a:pt x="189" y="1205"/>
                      <a:pt x="191" y="1201"/>
                      <a:pt x="192" y="1197"/>
                    </a:cubicBezTo>
                    <a:cubicBezTo>
                      <a:pt x="194" y="1193"/>
                      <a:pt x="197" y="1173"/>
                      <a:pt x="197" y="1171"/>
                    </a:cubicBezTo>
                    <a:cubicBezTo>
                      <a:pt x="198" y="1170"/>
                      <a:pt x="200" y="1168"/>
                      <a:pt x="208" y="1156"/>
                    </a:cubicBezTo>
                    <a:cubicBezTo>
                      <a:pt x="217" y="1144"/>
                      <a:pt x="217" y="1129"/>
                      <a:pt x="222" y="1116"/>
                    </a:cubicBezTo>
                    <a:cubicBezTo>
                      <a:pt x="228" y="1102"/>
                      <a:pt x="259" y="1068"/>
                      <a:pt x="264" y="1054"/>
                    </a:cubicBezTo>
                    <a:cubicBezTo>
                      <a:pt x="270" y="1041"/>
                      <a:pt x="297" y="988"/>
                      <a:pt x="305" y="978"/>
                    </a:cubicBezTo>
                    <a:cubicBezTo>
                      <a:pt x="313" y="969"/>
                      <a:pt x="327" y="927"/>
                      <a:pt x="327" y="909"/>
                    </a:cubicBezTo>
                    <a:cubicBezTo>
                      <a:pt x="328" y="891"/>
                      <a:pt x="331" y="840"/>
                      <a:pt x="330" y="818"/>
                    </a:cubicBezTo>
                    <a:cubicBezTo>
                      <a:pt x="328" y="796"/>
                      <a:pt x="327" y="725"/>
                      <a:pt x="327" y="725"/>
                    </a:cubicBezTo>
                    <a:cubicBezTo>
                      <a:pt x="327" y="725"/>
                      <a:pt x="335" y="720"/>
                      <a:pt x="336" y="718"/>
                    </a:cubicBezTo>
                    <a:cubicBezTo>
                      <a:pt x="337" y="717"/>
                      <a:pt x="336" y="706"/>
                      <a:pt x="328" y="689"/>
                    </a:cubicBezTo>
                    <a:cubicBezTo>
                      <a:pt x="319" y="672"/>
                      <a:pt x="312" y="611"/>
                      <a:pt x="308" y="590"/>
                    </a:cubicBezTo>
                    <a:cubicBezTo>
                      <a:pt x="304" y="569"/>
                      <a:pt x="308" y="506"/>
                      <a:pt x="308" y="506"/>
                    </a:cubicBezTo>
                    <a:cubicBezTo>
                      <a:pt x="308" y="506"/>
                      <a:pt x="332" y="499"/>
                      <a:pt x="343" y="493"/>
                    </a:cubicBezTo>
                    <a:cubicBezTo>
                      <a:pt x="354" y="487"/>
                      <a:pt x="364" y="478"/>
                      <a:pt x="365" y="472"/>
                    </a:cubicBezTo>
                    <a:cubicBezTo>
                      <a:pt x="366" y="466"/>
                      <a:pt x="355" y="445"/>
                      <a:pt x="351" y="424"/>
                    </a:cubicBezTo>
                    <a:close/>
                    <a:moveTo>
                      <a:pt x="229" y="946"/>
                    </a:moveTo>
                    <a:cubicBezTo>
                      <a:pt x="227" y="948"/>
                      <a:pt x="200" y="985"/>
                      <a:pt x="200" y="985"/>
                    </a:cubicBezTo>
                    <a:cubicBezTo>
                      <a:pt x="200" y="985"/>
                      <a:pt x="201" y="973"/>
                      <a:pt x="203" y="971"/>
                    </a:cubicBezTo>
                    <a:cubicBezTo>
                      <a:pt x="205" y="970"/>
                      <a:pt x="209" y="970"/>
                      <a:pt x="208" y="963"/>
                    </a:cubicBezTo>
                    <a:cubicBezTo>
                      <a:pt x="206" y="955"/>
                      <a:pt x="206" y="954"/>
                      <a:pt x="211" y="948"/>
                    </a:cubicBezTo>
                    <a:cubicBezTo>
                      <a:pt x="215" y="941"/>
                      <a:pt x="211" y="939"/>
                      <a:pt x="211" y="932"/>
                    </a:cubicBezTo>
                    <a:cubicBezTo>
                      <a:pt x="211" y="926"/>
                      <a:pt x="215" y="891"/>
                      <a:pt x="215" y="891"/>
                    </a:cubicBezTo>
                    <a:cubicBezTo>
                      <a:pt x="216" y="830"/>
                      <a:pt x="216" y="830"/>
                      <a:pt x="216" y="830"/>
                    </a:cubicBezTo>
                    <a:cubicBezTo>
                      <a:pt x="216" y="830"/>
                      <a:pt x="227" y="877"/>
                      <a:pt x="227" y="880"/>
                    </a:cubicBezTo>
                    <a:cubicBezTo>
                      <a:pt x="227" y="884"/>
                      <a:pt x="226" y="884"/>
                      <a:pt x="228" y="889"/>
                    </a:cubicBezTo>
                    <a:cubicBezTo>
                      <a:pt x="229" y="894"/>
                      <a:pt x="225" y="894"/>
                      <a:pt x="226" y="901"/>
                    </a:cubicBezTo>
                    <a:cubicBezTo>
                      <a:pt x="226" y="907"/>
                      <a:pt x="228" y="915"/>
                      <a:pt x="228" y="919"/>
                    </a:cubicBezTo>
                    <a:cubicBezTo>
                      <a:pt x="228" y="924"/>
                      <a:pt x="225" y="931"/>
                      <a:pt x="227" y="934"/>
                    </a:cubicBezTo>
                    <a:cubicBezTo>
                      <a:pt x="230" y="938"/>
                      <a:pt x="230" y="944"/>
                      <a:pt x="229" y="94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1"/>
              <p:cNvSpPr>
                <a:spLocks noEditPoints="1"/>
              </p:cNvSpPr>
              <p:nvPr/>
            </p:nvSpPr>
            <p:spPr bwMode="auto">
              <a:xfrm>
                <a:off x="2968566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2"/>
              <p:cNvSpPr>
                <a:spLocks/>
              </p:cNvSpPr>
              <p:nvPr/>
            </p:nvSpPr>
            <p:spPr bwMode="auto">
              <a:xfrm>
                <a:off x="3289603" y="3401115"/>
                <a:ext cx="235836" cy="713279"/>
              </a:xfrm>
              <a:custGeom>
                <a:avLst/>
                <a:gdLst>
                  <a:gd name="T0" fmla="*/ 440 w 485"/>
                  <a:gd name="T1" fmla="*/ 277 h 1464"/>
                  <a:gd name="T2" fmla="*/ 409 w 485"/>
                  <a:gd name="T3" fmla="*/ 213 h 1464"/>
                  <a:gd name="T4" fmla="*/ 361 w 485"/>
                  <a:gd name="T5" fmla="*/ 213 h 1464"/>
                  <a:gd name="T6" fmla="*/ 352 w 485"/>
                  <a:gd name="T7" fmla="*/ 185 h 1464"/>
                  <a:gd name="T8" fmla="*/ 360 w 485"/>
                  <a:gd name="T9" fmla="*/ 157 h 1464"/>
                  <a:gd name="T10" fmla="*/ 370 w 485"/>
                  <a:gd name="T11" fmla="*/ 37 h 1464"/>
                  <a:gd name="T12" fmla="*/ 367 w 485"/>
                  <a:gd name="T13" fmla="*/ 31 h 1464"/>
                  <a:gd name="T14" fmla="*/ 360 w 485"/>
                  <a:gd name="T15" fmla="*/ 25 h 1464"/>
                  <a:gd name="T16" fmla="*/ 354 w 485"/>
                  <a:gd name="T17" fmla="*/ 19 h 1464"/>
                  <a:gd name="T18" fmla="*/ 350 w 485"/>
                  <a:gd name="T19" fmla="*/ 14 h 1464"/>
                  <a:gd name="T20" fmla="*/ 347 w 485"/>
                  <a:gd name="T21" fmla="*/ 14 h 1464"/>
                  <a:gd name="T22" fmla="*/ 252 w 485"/>
                  <a:gd name="T23" fmla="*/ 14 h 1464"/>
                  <a:gd name="T24" fmla="*/ 201 w 485"/>
                  <a:gd name="T25" fmla="*/ 49 h 1464"/>
                  <a:gd name="T26" fmla="*/ 203 w 485"/>
                  <a:gd name="T27" fmla="*/ 51 h 1464"/>
                  <a:gd name="T28" fmla="*/ 202 w 485"/>
                  <a:gd name="T29" fmla="*/ 58 h 1464"/>
                  <a:gd name="T30" fmla="*/ 201 w 485"/>
                  <a:gd name="T31" fmla="*/ 64 h 1464"/>
                  <a:gd name="T32" fmla="*/ 205 w 485"/>
                  <a:gd name="T33" fmla="*/ 67 h 1464"/>
                  <a:gd name="T34" fmla="*/ 207 w 485"/>
                  <a:gd name="T35" fmla="*/ 72 h 1464"/>
                  <a:gd name="T36" fmla="*/ 211 w 485"/>
                  <a:gd name="T37" fmla="*/ 73 h 1464"/>
                  <a:gd name="T38" fmla="*/ 207 w 485"/>
                  <a:gd name="T39" fmla="*/ 95 h 1464"/>
                  <a:gd name="T40" fmla="*/ 203 w 485"/>
                  <a:gd name="T41" fmla="*/ 133 h 1464"/>
                  <a:gd name="T42" fmla="*/ 210 w 485"/>
                  <a:gd name="T43" fmla="*/ 151 h 1464"/>
                  <a:gd name="T44" fmla="*/ 215 w 485"/>
                  <a:gd name="T45" fmla="*/ 170 h 1464"/>
                  <a:gd name="T46" fmla="*/ 217 w 485"/>
                  <a:gd name="T47" fmla="*/ 191 h 1464"/>
                  <a:gd name="T48" fmla="*/ 245 w 485"/>
                  <a:gd name="T49" fmla="*/ 215 h 1464"/>
                  <a:gd name="T50" fmla="*/ 235 w 485"/>
                  <a:gd name="T51" fmla="*/ 228 h 1464"/>
                  <a:gd name="T52" fmla="*/ 186 w 485"/>
                  <a:gd name="T53" fmla="*/ 251 h 1464"/>
                  <a:gd name="T54" fmla="*/ 182 w 485"/>
                  <a:gd name="T55" fmla="*/ 275 h 1464"/>
                  <a:gd name="T56" fmla="*/ 128 w 485"/>
                  <a:gd name="T57" fmla="*/ 366 h 1464"/>
                  <a:gd name="T58" fmla="*/ 66 w 485"/>
                  <a:gd name="T59" fmla="*/ 746 h 1464"/>
                  <a:gd name="T60" fmla="*/ 71 w 485"/>
                  <a:gd name="T61" fmla="*/ 771 h 1464"/>
                  <a:gd name="T62" fmla="*/ 93 w 485"/>
                  <a:gd name="T63" fmla="*/ 790 h 1464"/>
                  <a:gd name="T64" fmla="*/ 100 w 485"/>
                  <a:gd name="T65" fmla="*/ 818 h 1464"/>
                  <a:gd name="T66" fmla="*/ 114 w 485"/>
                  <a:gd name="T67" fmla="*/ 1047 h 1464"/>
                  <a:gd name="T68" fmla="*/ 120 w 485"/>
                  <a:gd name="T69" fmla="*/ 1225 h 1464"/>
                  <a:gd name="T70" fmla="*/ 117 w 485"/>
                  <a:gd name="T71" fmla="*/ 1280 h 1464"/>
                  <a:gd name="T72" fmla="*/ 63 w 485"/>
                  <a:gd name="T73" fmla="*/ 1301 h 1464"/>
                  <a:gd name="T74" fmla="*/ 37 w 485"/>
                  <a:gd name="T75" fmla="*/ 1358 h 1464"/>
                  <a:gd name="T76" fmla="*/ 192 w 485"/>
                  <a:gd name="T77" fmla="*/ 1364 h 1464"/>
                  <a:gd name="T78" fmla="*/ 229 w 485"/>
                  <a:gd name="T79" fmla="*/ 1311 h 1464"/>
                  <a:gd name="T80" fmla="*/ 226 w 485"/>
                  <a:gd name="T81" fmla="*/ 1264 h 1464"/>
                  <a:gd name="T82" fmla="*/ 225 w 485"/>
                  <a:gd name="T83" fmla="*/ 1170 h 1464"/>
                  <a:gd name="T84" fmla="*/ 236 w 485"/>
                  <a:gd name="T85" fmla="*/ 1089 h 1464"/>
                  <a:gd name="T86" fmla="*/ 251 w 485"/>
                  <a:gd name="T87" fmla="*/ 1192 h 1464"/>
                  <a:gd name="T88" fmla="*/ 263 w 485"/>
                  <a:gd name="T89" fmla="*/ 1321 h 1464"/>
                  <a:gd name="T90" fmla="*/ 269 w 485"/>
                  <a:gd name="T91" fmla="*/ 1348 h 1464"/>
                  <a:gd name="T92" fmla="*/ 222 w 485"/>
                  <a:gd name="T93" fmla="*/ 1419 h 1464"/>
                  <a:gd name="T94" fmla="*/ 307 w 485"/>
                  <a:gd name="T95" fmla="*/ 1457 h 1464"/>
                  <a:gd name="T96" fmla="*/ 362 w 485"/>
                  <a:gd name="T97" fmla="*/ 1410 h 1464"/>
                  <a:gd name="T98" fmla="*/ 365 w 485"/>
                  <a:gd name="T99" fmla="*/ 1374 h 1464"/>
                  <a:gd name="T100" fmla="*/ 365 w 485"/>
                  <a:gd name="T101" fmla="*/ 1337 h 1464"/>
                  <a:gd name="T102" fmla="*/ 354 w 485"/>
                  <a:gd name="T103" fmla="*/ 1297 h 1464"/>
                  <a:gd name="T104" fmla="*/ 370 w 485"/>
                  <a:gd name="T105" fmla="*/ 1190 h 1464"/>
                  <a:gd name="T106" fmla="*/ 345 w 485"/>
                  <a:gd name="T107" fmla="*/ 1017 h 1464"/>
                  <a:gd name="T108" fmla="*/ 357 w 485"/>
                  <a:gd name="T109" fmla="*/ 927 h 1464"/>
                  <a:gd name="T110" fmla="*/ 361 w 485"/>
                  <a:gd name="T111" fmla="*/ 854 h 1464"/>
                  <a:gd name="T112" fmla="*/ 399 w 485"/>
                  <a:gd name="T113" fmla="*/ 745 h 1464"/>
                  <a:gd name="T114" fmla="*/ 451 w 485"/>
                  <a:gd name="T115" fmla="*/ 596 h 1464"/>
                  <a:gd name="T116" fmla="*/ 468 w 485"/>
                  <a:gd name="T117" fmla="*/ 490 h 1464"/>
                  <a:gd name="T118" fmla="*/ 477 w 485"/>
                  <a:gd name="T119" fmla="*/ 316 h 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5" h="1464">
                    <a:moveTo>
                      <a:pt x="477" y="316"/>
                    </a:moveTo>
                    <a:cubicBezTo>
                      <a:pt x="474" y="304"/>
                      <a:pt x="440" y="278"/>
                      <a:pt x="440" y="277"/>
                    </a:cubicBezTo>
                    <a:cubicBezTo>
                      <a:pt x="440" y="276"/>
                      <a:pt x="441" y="274"/>
                      <a:pt x="441" y="266"/>
                    </a:cubicBezTo>
                    <a:cubicBezTo>
                      <a:pt x="441" y="257"/>
                      <a:pt x="414" y="219"/>
                      <a:pt x="409" y="213"/>
                    </a:cubicBezTo>
                    <a:cubicBezTo>
                      <a:pt x="404" y="207"/>
                      <a:pt x="404" y="202"/>
                      <a:pt x="400" y="195"/>
                    </a:cubicBezTo>
                    <a:cubicBezTo>
                      <a:pt x="395" y="189"/>
                      <a:pt x="361" y="213"/>
                      <a:pt x="361" y="213"/>
                    </a:cubicBezTo>
                    <a:cubicBezTo>
                      <a:pt x="361" y="213"/>
                      <a:pt x="361" y="213"/>
                      <a:pt x="357" y="209"/>
                    </a:cubicBezTo>
                    <a:cubicBezTo>
                      <a:pt x="354" y="205"/>
                      <a:pt x="352" y="185"/>
                      <a:pt x="352" y="185"/>
                    </a:cubicBezTo>
                    <a:cubicBezTo>
                      <a:pt x="352" y="185"/>
                      <a:pt x="352" y="185"/>
                      <a:pt x="354" y="183"/>
                    </a:cubicBezTo>
                    <a:cubicBezTo>
                      <a:pt x="356" y="181"/>
                      <a:pt x="356" y="169"/>
                      <a:pt x="360" y="157"/>
                    </a:cubicBezTo>
                    <a:cubicBezTo>
                      <a:pt x="365" y="146"/>
                      <a:pt x="381" y="104"/>
                      <a:pt x="383" y="86"/>
                    </a:cubicBezTo>
                    <a:cubicBezTo>
                      <a:pt x="386" y="68"/>
                      <a:pt x="370" y="37"/>
                      <a:pt x="370" y="37"/>
                    </a:cubicBezTo>
                    <a:cubicBezTo>
                      <a:pt x="373" y="37"/>
                      <a:pt x="373" y="37"/>
                      <a:pt x="373" y="37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28"/>
                      <a:pt x="365" y="28"/>
                    </a:cubicBezTo>
                    <a:cubicBezTo>
                      <a:pt x="364" y="29"/>
                      <a:pt x="360" y="25"/>
                      <a:pt x="360" y="25"/>
                    </a:cubicBezTo>
                    <a:cubicBezTo>
                      <a:pt x="362" y="20"/>
                      <a:pt x="362" y="20"/>
                      <a:pt x="362" y="20"/>
                    </a:cubicBezTo>
                    <a:cubicBezTo>
                      <a:pt x="354" y="19"/>
                      <a:pt x="354" y="19"/>
                      <a:pt x="354" y="19"/>
                    </a:cubicBezTo>
                    <a:cubicBezTo>
                      <a:pt x="354" y="15"/>
                      <a:pt x="354" y="15"/>
                      <a:pt x="354" y="15"/>
                    </a:cubicBezTo>
                    <a:cubicBezTo>
                      <a:pt x="354" y="15"/>
                      <a:pt x="351" y="16"/>
                      <a:pt x="350" y="14"/>
                    </a:cubicBezTo>
                    <a:cubicBezTo>
                      <a:pt x="350" y="13"/>
                      <a:pt x="348" y="10"/>
                      <a:pt x="348" y="9"/>
                    </a:cubicBezTo>
                    <a:cubicBezTo>
                      <a:pt x="347" y="8"/>
                      <a:pt x="347" y="14"/>
                      <a:pt x="347" y="14"/>
                    </a:cubicBezTo>
                    <a:cubicBezTo>
                      <a:pt x="347" y="14"/>
                      <a:pt x="341" y="9"/>
                      <a:pt x="327" y="5"/>
                    </a:cubicBezTo>
                    <a:cubicBezTo>
                      <a:pt x="312" y="0"/>
                      <a:pt x="276" y="9"/>
                      <a:pt x="252" y="14"/>
                    </a:cubicBezTo>
                    <a:cubicBezTo>
                      <a:pt x="229" y="19"/>
                      <a:pt x="208" y="42"/>
                      <a:pt x="208" y="42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7" y="48"/>
                      <a:pt x="207" y="48"/>
                      <a:pt x="207" y="48"/>
                    </a:cubicBezTo>
                    <a:cubicBezTo>
                      <a:pt x="203" y="51"/>
                      <a:pt x="203" y="51"/>
                      <a:pt x="203" y="51"/>
                    </a:cubicBezTo>
                    <a:cubicBezTo>
                      <a:pt x="207" y="54"/>
                      <a:pt x="207" y="54"/>
                      <a:pt x="207" y="54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8"/>
                      <a:pt x="206" y="59"/>
                      <a:pt x="206" y="60"/>
                    </a:cubicBezTo>
                    <a:cubicBezTo>
                      <a:pt x="206" y="60"/>
                      <a:pt x="201" y="64"/>
                      <a:pt x="201" y="64"/>
                    </a:cubicBezTo>
                    <a:cubicBezTo>
                      <a:pt x="208" y="63"/>
                      <a:pt x="208" y="63"/>
                      <a:pt x="208" y="63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07" y="72"/>
                      <a:pt x="207" y="72"/>
                      <a:pt x="207" y="72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1" y="73"/>
                      <a:pt x="213" y="70"/>
                      <a:pt x="213" y="72"/>
                    </a:cubicBezTo>
                    <a:cubicBezTo>
                      <a:pt x="212" y="74"/>
                      <a:pt x="209" y="86"/>
                      <a:pt x="207" y="95"/>
                    </a:cubicBezTo>
                    <a:cubicBezTo>
                      <a:pt x="204" y="104"/>
                      <a:pt x="210" y="114"/>
                      <a:pt x="209" y="117"/>
                    </a:cubicBezTo>
                    <a:cubicBezTo>
                      <a:pt x="209" y="120"/>
                      <a:pt x="208" y="127"/>
                      <a:pt x="203" y="133"/>
                    </a:cubicBezTo>
                    <a:cubicBezTo>
                      <a:pt x="199" y="138"/>
                      <a:pt x="199" y="142"/>
                      <a:pt x="202" y="146"/>
                    </a:cubicBezTo>
                    <a:cubicBezTo>
                      <a:pt x="204" y="149"/>
                      <a:pt x="210" y="151"/>
                      <a:pt x="210" y="151"/>
                    </a:cubicBezTo>
                    <a:cubicBezTo>
                      <a:pt x="210" y="151"/>
                      <a:pt x="210" y="161"/>
                      <a:pt x="210" y="163"/>
                    </a:cubicBezTo>
                    <a:cubicBezTo>
                      <a:pt x="210" y="166"/>
                      <a:pt x="215" y="170"/>
                      <a:pt x="215" y="170"/>
                    </a:cubicBezTo>
                    <a:cubicBezTo>
                      <a:pt x="215" y="170"/>
                      <a:pt x="215" y="170"/>
                      <a:pt x="214" y="172"/>
                    </a:cubicBezTo>
                    <a:cubicBezTo>
                      <a:pt x="212" y="175"/>
                      <a:pt x="219" y="187"/>
                      <a:pt x="217" y="191"/>
                    </a:cubicBezTo>
                    <a:cubicBezTo>
                      <a:pt x="216" y="195"/>
                      <a:pt x="221" y="205"/>
                      <a:pt x="223" y="207"/>
                    </a:cubicBezTo>
                    <a:cubicBezTo>
                      <a:pt x="226" y="209"/>
                      <a:pt x="245" y="215"/>
                      <a:pt x="245" y="215"/>
                    </a:cubicBezTo>
                    <a:cubicBezTo>
                      <a:pt x="245" y="215"/>
                      <a:pt x="245" y="215"/>
                      <a:pt x="240" y="220"/>
                    </a:cubicBezTo>
                    <a:cubicBezTo>
                      <a:pt x="236" y="225"/>
                      <a:pt x="241" y="222"/>
                      <a:pt x="235" y="228"/>
                    </a:cubicBezTo>
                    <a:cubicBezTo>
                      <a:pt x="231" y="240"/>
                      <a:pt x="231" y="240"/>
                      <a:pt x="231" y="240"/>
                    </a:cubicBezTo>
                    <a:cubicBezTo>
                      <a:pt x="186" y="251"/>
                      <a:pt x="186" y="251"/>
                      <a:pt x="186" y="251"/>
                    </a:cubicBezTo>
                    <a:cubicBezTo>
                      <a:pt x="195" y="268"/>
                      <a:pt x="195" y="268"/>
                      <a:pt x="195" y="268"/>
                    </a:cubicBezTo>
                    <a:cubicBezTo>
                      <a:pt x="195" y="268"/>
                      <a:pt x="195" y="268"/>
                      <a:pt x="182" y="275"/>
                    </a:cubicBezTo>
                    <a:cubicBezTo>
                      <a:pt x="170" y="282"/>
                      <a:pt x="156" y="312"/>
                      <a:pt x="152" y="318"/>
                    </a:cubicBezTo>
                    <a:cubicBezTo>
                      <a:pt x="148" y="325"/>
                      <a:pt x="135" y="354"/>
                      <a:pt x="128" y="366"/>
                    </a:cubicBezTo>
                    <a:cubicBezTo>
                      <a:pt x="120" y="377"/>
                      <a:pt x="69" y="714"/>
                      <a:pt x="69" y="719"/>
                    </a:cubicBezTo>
                    <a:cubicBezTo>
                      <a:pt x="69" y="723"/>
                      <a:pt x="67" y="737"/>
                      <a:pt x="66" y="746"/>
                    </a:cubicBezTo>
                    <a:cubicBezTo>
                      <a:pt x="65" y="755"/>
                      <a:pt x="64" y="775"/>
                      <a:pt x="64" y="775"/>
                    </a:cubicBezTo>
                    <a:cubicBezTo>
                      <a:pt x="64" y="775"/>
                      <a:pt x="64" y="775"/>
                      <a:pt x="71" y="771"/>
                    </a:cubicBezTo>
                    <a:cubicBezTo>
                      <a:pt x="77" y="766"/>
                      <a:pt x="98" y="762"/>
                      <a:pt x="98" y="762"/>
                    </a:cubicBezTo>
                    <a:cubicBezTo>
                      <a:pt x="93" y="790"/>
                      <a:pt x="93" y="790"/>
                      <a:pt x="93" y="790"/>
                    </a:cubicBezTo>
                    <a:cubicBezTo>
                      <a:pt x="105" y="792"/>
                      <a:pt x="105" y="792"/>
                      <a:pt x="105" y="792"/>
                    </a:cubicBezTo>
                    <a:cubicBezTo>
                      <a:pt x="105" y="792"/>
                      <a:pt x="103" y="797"/>
                      <a:pt x="100" y="818"/>
                    </a:cubicBezTo>
                    <a:cubicBezTo>
                      <a:pt x="96" y="838"/>
                      <a:pt x="100" y="916"/>
                      <a:pt x="101" y="922"/>
                    </a:cubicBezTo>
                    <a:cubicBezTo>
                      <a:pt x="102" y="927"/>
                      <a:pt x="109" y="1036"/>
                      <a:pt x="114" y="1047"/>
                    </a:cubicBezTo>
                    <a:cubicBezTo>
                      <a:pt x="119" y="1057"/>
                      <a:pt x="116" y="1088"/>
                      <a:pt x="115" y="1099"/>
                    </a:cubicBezTo>
                    <a:cubicBezTo>
                      <a:pt x="114" y="1109"/>
                      <a:pt x="120" y="1213"/>
                      <a:pt x="120" y="1225"/>
                    </a:cubicBezTo>
                    <a:cubicBezTo>
                      <a:pt x="121" y="1236"/>
                      <a:pt x="117" y="1234"/>
                      <a:pt x="119" y="1249"/>
                    </a:cubicBezTo>
                    <a:cubicBezTo>
                      <a:pt x="120" y="1264"/>
                      <a:pt x="119" y="1276"/>
                      <a:pt x="117" y="1280"/>
                    </a:cubicBezTo>
                    <a:cubicBezTo>
                      <a:pt x="115" y="1284"/>
                      <a:pt x="111" y="1286"/>
                      <a:pt x="107" y="1289"/>
                    </a:cubicBezTo>
                    <a:cubicBezTo>
                      <a:pt x="103" y="1291"/>
                      <a:pt x="78" y="1299"/>
                      <a:pt x="63" y="1301"/>
                    </a:cubicBezTo>
                    <a:cubicBezTo>
                      <a:pt x="48" y="1303"/>
                      <a:pt x="41" y="1296"/>
                      <a:pt x="20" y="1310"/>
                    </a:cubicBezTo>
                    <a:cubicBezTo>
                      <a:pt x="0" y="1324"/>
                      <a:pt x="26" y="1352"/>
                      <a:pt x="37" y="1358"/>
                    </a:cubicBezTo>
                    <a:cubicBezTo>
                      <a:pt x="48" y="1364"/>
                      <a:pt x="131" y="1353"/>
                      <a:pt x="139" y="1352"/>
                    </a:cubicBezTo>
                    <a:cubicBezTo>
                      <a:pt x="147" y="1352"/>
                      <a:pt x="174" y="1359"/>
                      <a:pt x="192" y="1364"/>
                    </a:cubicBezTo>
                    <a:cubicBezTo>
                      <a:pt x="210" y="1368"/>
                      <a:pt x="223" y="1360"/>
                      <a:pt x="230" y="1351"/>
                    </a:cubicBezTo>
                    <a:cubicBezTo>
                      <a:pt x="236" y="1341"/>
                      <a:pt x="227" y="1317"/>
                      <a:pt x="229" y="1311"/>
                    </a:cubicBezTo>
                    <a:cubicBezTo>
                      <a:pt x="231" y="1306"/>
                      <a:pt x="223" y="1294"/>
                      <a:pt x="227" y="1285"/>
                    </a:cubicBezTo>
                    <a:cubicBezTo>
                      <a:pt x="230" y="1277"/>
                      <a:pt x="222" y="1276"/>
                      <a:pt x="226" y="1264"/>
                    </a:cubicBezTo>
                    <a:cubicBezTo>
                      <a:pt x="230" y="1252"/>
                      <a:pt x="222" y="1255"/>
                      <a:pt x="219" y="1244"/>
                    </a:cubicBezTo>
                    <a:cubicBezTo>
                      <a:pt x="216" y="1233"/>
                      <a:pt x="222" y="1186"/>
                      <a:pt x="225" y="1170"/>
                    </a:cubicBezTo>
                    <a:cubicBezTo>
                      <a:pt x="227" y="1154"/>
                      <a:pt x="231" y="1068"/>
                      <a:pt x="231" y="1068"/>
                    </a:cubicBezTo>
                    <a:cubicBezTo>
                      <a:pt x="231" y="1068"/>
                      <a:pt x="233" y="1080"/>
                      <a:pt x="236" y="1089"/>
                    </a:cubicBezTo>
                    <a:cubicBezTo>
                      <a:pt x="238" y="1098"/>
                      <a:pt x="258" y="1123"/>
                      <a:pt x="259" y="1129"/>
                    </a:cubicBezTo>
                    <a:cubicBezTo>
                      <a:pt x="259" y="1136"/>
                      <a:pt x="252" y="1163"/>
                      <a:pt x="251" y="1192"/>
                    </a:cubicBezTo>
                    <a:cubicBezTo>
                      <a:pt x="249" y="1221"/>
                      <a:pt x="260" y="1291"/>
                      <a:pt x="261" y="1298"/>
                    </a:cubicBezTo>
                    <a:cubicBezTo>
                      <a:pt x="263" y="1306"/>
                      <a:pt x="267" y="1311"/>
                      <a:pt x="263" y="1321"/>
                    </a:cubicBezTo>
                    <a:cubicBezTo>
                      <a:pt x="258" y="1330"/>
                      <a:pt x="276" y="1329"/>
                      <a:pt x="272" y="1335"/>
                    </a:cubicBezTo>
                    <a:cubicBezTo>
                      <a:pt x="268" y="1340"/>
                      <a:pt x="268" y="1343"/>
                      <a:pt x="269" y="1348"/>
                    </a:cubicBezTo>
                    <a:cubicBezTo>
                      <a:pt x="269" y="1354"/>
                      <a:pt x="264" y="1370"/>
                      <a:pt x="258" y="1378"/>
                    </a:cubicBezTo>
                    <a:cubicBezTo>
                      <a:pt x="251" y="1385"/>
                      <a:pt x="240" y="1396"/>
                      <a:pt x="222" y="1419"/>
                    </a:cubicBezTo>
                    <a:cubicBezTo>
                      <a:pt x="204" y="1442"/>
                      <a:pt x="227" y="1456"/>
                      <a:pt x="240" y="1460"/>
                    </a:cubicBezTo>
                    <a:cubicBezTo>
                      <a:pt x="253" y="1464"/>
                      <a:pt x="296" y="1464"/>
                      <a:pt x="307" y="1457"/>
                    </a:cubicBezTo>
                    <a:cubicBezTo>
                      <a:pt x="318" y="1451"/>
                      <a:pt x="334" y="1429"/>
                      <a:pt x="338" y="1426"/>
                    </a:cubicBezTo>
                    <a:cubicBezTo>
                      <a:pt x="343" y="1422"/>
                      <a:pt x="357" y="1416"/>
                      <a:pt x="362" y="1410"/>
                    </a:cubicBezTo>
                    <a:cubicBezTo>
                      <a:pt x="366" y="1404"/>
                      <a:pt x="359" y="1383"/>
                      <a:pt x="359" y="1383"/>
                    </a:cubicBezTo>
                    <a:cubicBezTo>
                      <a:pt x="359" y="1383"/>
                      <a:pt x="359" y="1379"/>
                      <a:pt x="365" y="1374"/>
                    </a:cubicBezTo>
                    <a:cubicBezTo>
                      <a:pt x="371" y="1368"/>
                      <a:pt x="360" y="1355"/>
                      <a:pt x="362" y="1352"/>
                    </a:cubicBezTo>
                    <a:cubicBezTo>
                      <a:pt x="364" y="1349"/>
                      <a:pt x="365" y="1340"/>
                      <a:pt x="365" y="1337"/>
                    </a:cubicBezTo>
                    <a:cubicBezTo>
                      <a:pt x="365" y="1333"/>
                      <a:pt x="364" y="1330"/>
                      <a:pt x="369" y="1322"/>
                    </a:cubicBezTo>
                    <a:cubicBezTo>
                      <a:pt x="373" y="1315"/>
                      <a:pt x="357" y="1301"/>
                      <a:pt x="354" y="1297"/>
                    </a:cubicBezTo>
                    <a:cubicBezTo>
                      <a:pt x="351" y="1293"/>
                      <a:pt x="354" y="1287"/>
                      <a:pt x="357" y="1279"/>
                    </a:cubicBezTo>
                    <a:cubicBezTo>
                      <a:pt x="361" y="1270"/>
                      <a:pt x="370" y="1232"/>
                      <a:pt x="370" y="1190"/>
                    </a:cubicBezTo>
                    <a:cubicBezTo>
                      <a:pt x="369" y="1148"/>
                      <a:pt x="360" y="1084"/>
                      <a:pt x="356" y="1073"/>
                    </a:cubicBezTo>
                    <a:cubicBezTo>
                      <a:pt x="352" y="1063"/>
                      <a:pt x="348" y="1027"/>
                      <a:pt x="345" y="1017"/>
                    </a:cubicBezTo>
                    <a:cubicBezTo>
                      <a:pt x="343" y="1007"/>
                      <a:pt x="344" y="978"/>
                      <a:pt x="346" y="971"/>
                    </a:cubicBezTo>
                    <a:cubicBezTo>
                      <a:pt x="348" y="964"/>
                      <a:pt x="353" y="935"/>
                      <a:pt x="357" y="927"/>
                    </a:cubicBezTo>
                    <a:cubicBezTo>
                      <a:pt x="361" y="918"/>
                      <a:pt x="360" y="914"/>
                      <a:pt x="359" y="900"/>
                    </a:cubicBezTo>
                    <a:cubicBezTo>
                      <a:pt x="357" y="887"/>
                      <a:pt x="357" y="869"/>
                      <a:pt x="361" y="854"/>
                    </a:cubicBezTo>
                    <a:cubicBezTo>
                      <a:pt x="364" y="839"/>
                      <a:pt x="374" y="781"/>
                      <a:pt x="377" y="779"/>
                    </a:cubicBezTo>
                    <a:cubicBezTo>
                      <a:pt x="381" y="777"/>
                      <a:pt x="392" y="763"/>
                      <a:pt x="399" y="745"/>
                    </a:cubicBezTo>
                    <a:cubicBezTo>
                      <a:pt x="405" y="728"/>
                      <a:pt x="422" y="660"/>
                      <a:pt x="431" y="641"/>
                    </a:cubicBezTo>
                    <a:cubicBezTo>
                      <a:pt x="441" y="622"/>
                      <a:pt x="446" y="617"/>
                      <a:pt x="451" y="596"/>
                    </a:cubicBezTo>
                    <a:cubicBezTo>
                      <a:pt x="456" y="574"/>
                      <a:pt x="459" y="568"/>
                      <a:pt x="461" y="549"/>
                    </a:cubicBezTo>
                    <a:cubicBezTo>
                      <a:pt x="463" y="530"/>
                      <a:pt x="467" y="506"/>
                      <a:pt x="468" y="490"/>
                    </a:cubicBezTo>
                    <a:cubicBezTo>
                      <a:pt x="468" y="473"/>
                      <a:pt x="473" y="463"/>
                      <a:pt x="479" y="409"/>
                    </a:cubicBezTo>
                    <a:cubicBezTo>
                      <a:pt x="485" y="356"/>
                      <a:pt x="480" y="329"/>
                      <a:pt x="477" y="3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596614" y="1087575"/>
                <a:ext cx="242636" cy="610360"/>
              </a:xfrm>
              <a:custGeom>
                <a:avLst/>
                <a:gdLst>
                  <a:gd name="T0" fmla="*/ 119 w 572"/>
                  <a:gd name="T1" fmla="*/ 794 h 1437"/>
                  <a:gd name="T2" fmla="*/ 109 w 572"/>
                  <a:gd name="T3" fmla="*/ 742 h 1437"/>
                  <a:gd name="T4" fmla="*/ 114 w 572"/>
                  <a:gd name="T5" fmla="*/ 682 h 1437"/>
                  <a:gd name="T6" fmla="*/ 129 w 572"/>
                  <a:gd name="T7" fmla="*/ 542 h 1437"/>
                  <a:gd name="T8" fmla="*/ 187 w 572"/>
                  <a:gd name="T9" fmla="*/ 347 h 1437"/>
                  <a:gd name="T10" fmla="*/ 250 w 572"/>
                  <a:gd name="T11" fmla="*/ 240 h 1437"/>
                  <a:gd name="T12" fmla="*/ 292 w 572"/>
                  <a:gd name="T13" fmla="*/ 235 h 1437"/>
                  <a:gd name="T14" fmla="*/ 282 w 572"/>
                  <a:gd name="T15" fmla="*/ 218 h 1437"/>
                  <a:gd name="T16" fmla="*/ 362 w 572"/>
                  <a:gd name="T17" fmla="*/ 13 h 1437"/>
                  <a:gd name="T18" fmla="*/ 457 w 572"/>
                  <a:gd name="T19" fmla="*/ 37 h 1437"/>
                  <a:gd name="T20" fmla="*/ 478 w 572"/>
                  <a:gd name="T21" fmla="*/ 113 h 1437"/>
                  <a:gd name="T22" fmla="*/ 474 w 572"/>
                  <a:gd name="T23" fmla="*/ 89 h 1437"/>
                  <a:gd name="T24" fmla="*/ 473 w 572"/>
                  <a:gd name="T25" fmla="*/ 221 h 1437"/>
                  <a:gd name="T26" fmla="*/ 475 w 572"/>
                  <a:gd name="T27" fmla="*/ 267 h 1437"/>
                  <a:gd name="T28" fmla="*/ 538 w 572"/>
                  <a:gd name="T29" fmla="*/ 478 h 1437"/>
                  <a:gd name="T30" fmla="*/ 544 w 572"/>
                  <a:gd name="T31" fmla="*/ 585 h 1437"/>
                  <a:gd name="T32" fmla="*/ 556 w 572"/>
                  <a:gd name="T33" fmla="*/ 644 h 1437"/>
                  <a:gd name="T34" fmla="*/ 572 w 572"/>
                  <a:gd name="T35" fmla="*/ 760 h 1437"/>
                  <a:gd name="T36" fmla="*/ 570 w 572"/>
                  <a:gd name="T37" fmla="*/ 781 h 1437"/>
                  <a:gd name="T38" fmla="*/ 560 w 572"/>
                  <a:gd name="T39" fmla="*/ 813 h 1437"/>
                  <a:gd name="T40" fmla="*/ 513 w 572"/>
                  <a:gd name="T41" fmla="*/ 829 h 1437"/>
                  <a:gd name="T42" fmla="*/ 511 w 572"/>
                  <a:gd name="T43" fmla="*/ 817 h 1437"/>
                  <a:gd name="T44" fmla="*/ 520 w 572"/>
                  <a:gd name="T45" fmla="*/ 790 h 1437"/>
                  <a:gd name="T46" fmla="*/ 505 w 572"/>
                  <a:gd name="T47" fmla="*/ 830 h 1437"/>
                  <a:gd name="T48" fmla="*/ 471 w 572"/>
                  <a:gd name="T49" fmla="*/ 963 h 1437"/>
                  <a:gd name="T50" fmla="*/ 468 w 572"/>
                  <a:gd name="T51" fmla="*/ 931 h 1437"/>
                  <a:gd name="T52" fmla="*/ 465 w 572"/>
                  <a:gd name="T53" fmla="*/ 902 h 1437"/>
                  <a:gd name="T54" fmla="*/ 454 w 572"/>
                  <a:gd name="T55" fmla="*/ 882 h 1437"/>
                  <a:gd name="T56" fmla="*/ 430 w 572"/>
                  <a:gd name="T57" fmla="*/ 957 h 1437"/>
                  <a:gd name="T58" fmla="*/ 406 w 572"/>
                  <a:gd name="T59" fmla="*/ 1132 h 1437"/>
                  <a:gd name="T60" fmla="*/ 376 w 572"/>
                  <a:gd name="T61" fmla="*/ 1301 h 1437"/>
                  <a:gd name="T62" fmla="*/ 407 w 572"/>
                  <a:gd name="T63" fmla="*/ 1352 h 1437"/>
                  <a:gd name="T64" fmla="*/ 429 w 572"/>
                  <a:gd name="T65" fmla="*/ 1425 h 1437"/>
                  <a:gd name="T66" fmla="*/ 340 w 572"/>
                  <a:gd name="T67" fmla="*/ 1376 h 1437"/>
                  <a:gd name="T68" fmla="*/ 315 w 572"/>
                  <a:gd name="T69" fmla="*/ 1296 h 1437"/>
                  <a:gd name="T70" fmla="*/ 318 w 572"/>
                  <a:gd name="T71" fmla="*/ 1252 h 1437"/>
                  <a:gd name="T72" fmla="*/ 321 w 572"/>
                  <a:gd name="T73" fmla="*/ 1092 h 1437"/>
                  <a:gd name="T74" fmla="*/ 338 w 572"/>
                  <a:gd name="T75" fmla="*/ 888 h 1437"/>
                  <a:gd name="T76" fmla="*/ 330 w 572"/>
                  <a:gd name="T77" fmla="*/ 788 h 1437"/>
                  <a:gd name="T78" fmla="*/ 269 w 572"/>
                  <a:gd name="T79" fmla="*/ 866 h 1437"/>
                  <a:gd name="T80" fmla="*/ 188 w 572"/>
                  <a:gd name="T81" fmla="*/ 1050 h 1437"/>
                  <a:gd name="T82" fmla="*/ 106 w 572"/>
                  <a:gd name="T83" fmla="*/ 1257 h 1437"/>
                  <a:gd name="T84" fmla="*/ 103 w 572"/>
                  <a:gd name="T85" fmla="*/ 1276 h 1437"/>
                  <a:gd name="T86" fmla="*/ 98 w 572"/>
                  <a:gd name="T87" fmla="*/ 1305 h 1437"/>
                  <a:gd name="T88" fmla="*/ 89 w 572"/>
                  <a:gd name="T89" fmla="*/ 1343 h 1437"/>
                  <a:gd name="T90" fmla="*/ 68 w 572"/>
                  <a:gd name="T91" fmla="*/ 1435 h 1437"/>
                  <a:gd name="T92" fmla="*/ 9 w 572"/>
                  <a:gd name="T93" fmla="*/ 1370 h 1437"/>
                  <a:gd name="T94" fmla="*/ 37 w 572"/>
                  <a:gd name="T95" fmla="*/ 1306 h 1437"/>
                  <a:gd name="T96" fmla="*/ 43 w 572"/>
                  <a:gd name="T97" fmla="*/ 1277 h 1437"/>
                  <a:gd name="T98" fmla="*/ 64 w 572"/>
                  <a:gd name="T99" fmla="*/ 1175 h 1437"/>
                  <a:gd name="T100" fmla="*/ 138 w 572"/>
                  <a:gd name="T101" fmla="*/ 944 h 1437"/>
                  <a:gd name="T102" fmla="*/ 139 w 572"/>
                  <a:gd name="T103" fmla="*/ 891 h 1437"/>
                  <a:gd name="T104" fmla="*/ 146 w 572"/>
                  <a:gd name="T105" fmla="*/ 803 h 1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1437">
                    <a:moveTo>
                      <a:pt x="146" y="803"/>
                    </a:moveTo>
                    <a:cubicBezTo>
                      <a:pt x="146" y="803"/>
                      <a:pt x="124" y="798"/>
                      <a:pt x="119" y="794"/>
                    </a:cubicBezTo>
                    <a:cubicBezTo>
                      <a:pt x="115" y="790"/>
                      <a:pt x="117" y="778"/>
                      <a:pt x="113" y="772"/>
                    </a:cubicBezTo>
                    <a:cubicBezTo>
                      <a:pt x="110" y="765"/>
                      <a:pt x="104" y="757"/>
                      <a:pt x="109" y="742"/>
                    </a:cubicBezTo>
                    <a:cubicBezTo>
                      <a:pt x="113" y="728"/>
                      <a:pt x="116" y="716"/>
                      <a:pt x="116" y="716"/>
                    </a:cubicBezTo>
                    <a:cubicBezTo>
                      <a:pt x="116" y="716"/>
                      <a:pt x="104" y="713"/>
                      <a:pt x="114" y="682"/>
                    </a:cubicBezTo>
                    <a:cubicBezTo>
                      <a:pt x="123" y="652"/>
                      <a:pt x="120" y="650"/>
                      <a:pt x="122" y="644"/>
                    </a:cubicBezTo>
                    <a:cubicBezTo>
                      <a:pt x="124" y="638"/>
                      <a:pt x="124" y="555"/>
                      <a:pt x="129" y="542"/>
                    </a:cubicBezTo>
                    <a:cubicBezTo>
                      <a:pt x="135" y="530"/>
                      <a:pt x="144" y="495"/>
                      <a:pt x="151" y="468"/>
                    </a:cubicBezTo>
                    <a:cubicBezTo>
                      <a:pt x="159" y="442"/>
                      <a:pt x="177" y="372"/>
                      <a:pt x="187" y="347"/>
                    </a:cubicBezTo>
                    <a:cubicBezTo>
                      <a:pt x="197" y="321"/>
                      <a:pt x="197" y="298"/>
                      <a:pt x="210" y="279"/>
                    </a:cubicBezTo>
                    <a:cubicBezTo>
                      <a:pt x="223" y="260"/>
                      <a:pt x="239" y="244"/>
                      <a:pt x="250" y="240"/>
                    </a:cubicBezTo>
                    <a:cubicBezTo>
                      <a:pt x="261" y="236"/>
                      <a:pt x="272" y="232"/>
                      <a:pt x="280" y="233"/>
                    </a:cubicBezTo>
                    <a:cubicBezTo>
                      <a:pt x="288" y="235"/>
                      <a:pt x="288" y="233"/>
                      <a:pt x="292" y="235"/>
                    </a:cubicBezTo>
                    <a:cubicBezTo>
                      <a:pt x="295" y="237"/>
                      <a:pt x="298" y="238"/>
                      <a:pt x="298" y="238"/>
                    </a:cubicBezTo>
                    <a:cubicBezTo>
                      <a:pt x="298" y="238"/>
                      <a:pt x="284" y="224"/>
                      <a:pt x="282" y="218"/>
                    </a:cubicBezTo>
                    <a:cubicBezTo>
                      <a:pt x="279" y="212"/>
                      <a:pt x="271" y="181"/>
                      <a:pt x="286" y="149"/>
                    </a:cubicBezTo>
                    <a:cubicBezTo>
                      <a:pt x="301" y="118"/>
                      <a:pt x="324" y="25"/>
                      <a:pt x="362" y="13"/>
                    </a:cubicBezTo>
                    <a:cubicBezTo>
                      <a:pt x="401" y="0"/>
                      <a:pt x="412" y="5"/>
                      <a:pt x="415" y="7"/>
                    </a:cubicBezTo>
                    <a:cubicBezTo>
                      <a:pt x="418" y="10"/>
                      <a:pt x="450" y="19"/>
                      <a:pt x="457" y="37"/>
                    </a:cubicBezTo>
                    <a:cubicBezTo>
                      <a:pt x="463" y="54"/>
                      <a:pt x="486" y="85"/>
                      <a:pt x="480" y="116"/>
                    </a:cubicBezTo>
                    <a:cubicBezTo>
                      <a:pt x="474" y="146"/>
                      <a:pt x="478" y="119"/>
                      <a:pt x="478" y="113"/>
                    </a:cubicBezTo>
                    <a:cubicBezTo>
                      <a:pt x="478" y="108"/>
                      <a:pt x="478" y="100"/>
                      <a:pt x="478" y="100"/>
                    </a:cubicBezTo>
                    <a:cubicBezTo>
                      <a:pt x="474" y="89"/>
                      <a:pt x="474" y="89"/>
                      <a:pt x="474" y="89"/>
                    </a:cubicBezTo>
                    <a:cubicBezTo>
                      <a:pt x="474" y="89"/>
                      <a:pt x="474" y="113"/>
                      <a:pt x="473" y="123"/>
                    </a:cubicBezTo>
                    <a:cubicBezTo>
                      <a:pt x="472" y="133"/>
                      <a:pt x="490" y="197"/>
                      <a:pt x="473" y="221"/>
                    </a:cubicBezTo>
                    <a:cubicBezTo>
                      <a:pt x="456" y="245"/>
                      <a:pt x="455" y="248"/>
                      <a:pt x="455" y="248"/>
                    </a:cubicBezTo>
                    <a:cubicBezTo>
                      <a:pt x="455" y="248"/>
                      <a:pt x="464" y="263"/>
                      <a:pt x="475" y="267"/>
                    </a:cubicBezTo>
                    <a:cubicBezTo>
                      <a:pt x="486" y="272"/>
                      <a:pt x="536" y="276"/>
                      <a:pt x="535" y="320"/>
                    </a:cubicBezTo>
                    <a:cubicBezTo>
                      <a:pt x="535" y="365"/>
                      <a:pt x="540" y="464"/>
                      <a:pt x="538" y="478"/>
                    </a:cubicBezTo>
                    <a:cubicBezTo>
                      <a:pt x="536" y="492"/>
                      <a:pt x="536" y="525"/>
                      <a:pt x="540" y="550"/>
                    </a:cubicBezTo>
                    <a:cubicBezTo>
                      <a:pt x="543" y="575"/>
                      <a:pt x="544" y="577"/>
                      <a:pt x="544" y="585"/>
                    </a:cubicBezTo>
                    <a:cubicBezTo>
                      <a:pt x="544" y="594"/>
                      <a:pt x="543" y="599"/>
                      <a:pt x="546" y="605"/>
                    </a:cubicBezTo>
                    <a:cubicBezTo>
                      <a:pt x="548" y="611"/>
                      <a:pt x="556" y="639"/>
                      <a:pt x="556" y="644"/>
                    </a:cubicBezTo>
                    <a:cubicBezTo>
                      <a:pt x="556" y="649"/>
                      <a:pt x="560" y="694"/>
                      <a:pt x="565" y="710"/>
                    </a:cubicBezTo>
                    <a:cubicBezTo>
                      <a:pt x="569" y="726"/>
                      <a:pt x="572" y="755"/>
                      <a:pt x="572" y="760"/>
                    </a:cubicBezTo>
                    <a:cubicBezTo>
                      <a:pt x="571" y="764"/>
                      <a:pt x="571" y="764"/>
                      <a:pt x="571" y="764"/>
                    </a:cubicBezTo>
                    <a:cubicBezTo>
                      <a:pt x="570" y="781"/>
                      <a:pt x="570" y="781"/>
                      <a:pt x="570" y="781"/>
                    </a:cubicBezTo>
                    <a:cubicBezTo>
                      <a:pt x="567" y="783"/>
                      <a:pt x="567" y="783"/>
                      <a:pt x="567" y="783"/>
                    </a:cubicBezTo>
                    <a:cubicBezTo>
                      <a:pt x="567" y="783"/>
                      <a:pt x="570" y="796"/>
                      <a:pt x="560" y="813"/>
                    </a:cubicBezTo>
                    <a:cubicBezTo>
                      <a:pt x="549" y="830"/>
                      <a:pt x="528" y="836"/>
                      <a:pt x="522" y="836"/>
                    </a:cubicBezTo>
                    <a:cubicBezTo>
                      <a:pt x="517" y="835"/>
                      <a:pt x="512" y="831"/>
                      <a:pt x="513" y="829"/>
                    </a:cubicBezTo>
                    <a:cubicBezTo>
                      <a:pt x="514" y="826"/>
                      <a:pt x="515" y="826"/>
                      <a:pt x="515" y="826"/>
                    </a:cubicBezTo>
                    <a:cubicBezTo>
                      <a:pt x="515" y="826"/>
                      <a:pt x="512" y="819"/>
                      <a:pt x="511" y="817"/>
                    </a:cubicBezTo>
                    <a:cubicBezTo>
                      <a:pt x="511" y="816"/>
                      <a:pt x="514" y="812"/>
                      <a:pt x="514" y="812"/>
                    </a:cubicBezTo>
                    <a:cubicBezTo>
                      <a:pt x="514" y="812"/>
                      <a:pt x="519" y="792"/>
                      <a:pt x="520" y="790"/>
                    </a:cubicBezTo>
                    <a:cubicBezTo>
                      <a:pt x="520" y="789"/>
                      <a:pt x="510" y="782"/>
                      <a:pt x="510" y="782"/>
                    </a:cubicBezTo>
                    <a:cubicBezTo>
                      <a:pt x="510" y="782"/>
                      <a:pt x="505" y="815"/>
                      <a:pt x="505" y="830"/>
                    </a:cubicBezTo>
                    <a:cubicBezTo>
                      <a:pt x="505" y="846"/>
                      <a:pt x="503" y="913"/>
                      <a:pt x="491" y="935"/>
                    </a:cubicBezTo>
                    <a:cubicBezTo>
                      <a:pt x="478" y="958"/>
                      <a:pt x="474" y="963"/>
                      <a:pt x="471" y="963"/>
                    </a:cubicBezTo>
                    <a:cubicBezTo>
                      <a:pt x="468" y="963"/>
                      <a:pt x="471" y="959"/>
                      <a:pt x="470" y="951"/>
                    </a:cubicBezTo>
                    <a:cubicBezTo>
                      <a:pt x="469" y="942"/>
                      <a:pt x="464" y="939"/>
                      <a:pt x="468" y="931"/>
                    </a:cubicBezTo>
                    <a:cubicBezTo>
                      <a:pt x="472" y="922"/>
                      <a:pt x="472" y="915"/>
                      <a:pt x="472" y="911"/>
                    </a:cubicBezTo>
                    <a:cubicBezTo>
                      <a:pt x="472" y="907"/>
                      <a:pt x="468" y="904"/>
                      <a:pt x="465" y="902"/>
                    </a:cubicBezTo>
                    <a:cubicBezTo>
                      <a:pt x="462" y="900"/>
                      <a:pt x="451" y="893"/>
                      <a:pt x="454" y="889"/>
                    </a:cubicBezTo>
                    <a:cubicBezTo>
                      <a:pt x="457" y="884"/>
                      <a:pt x="456" y="884"/>
                      <a:pt x="454" y="882"/>
                    </a:cubicBezTo>
                    <a:cubicBezTo>
                      <a:pt x="453" y="880"/>
                      <a:pt x="452" y="879"/>
                      <a:pt x="452" y="879"/>
                    </a:cubicBezTo>
                    <a:cubicBezTo>
                      <a:pt x="452" y="879"/>
                      <a:pt x="439" y="922"/>
                      <a:pt x="430" y="957"/>
                    </a:cubicBezTo>
                    <a:cubicBezTo>
                      <a:pt x="421" y="992"/>
                      <a:pt x="415" y="998"/>
                      <a:pt x="414" y="1025"/>
                    </a:cubicBezTo>
                    <a:cubicBezTo>
                      <a:pt x="413" y="1053"/>
                      <a:pt x="415" y="1095"/>
                      <a:pt x="406" y="1132"/>
                    </a:cubicBezTo>
                    <a:cubicBezTo>
                      <a:pt x="397" y="1169"/>
                      <a:pt x="381" y="1236"/>
                      <a:pt x="380" y="1255"/>
                    </a:cubicBezTo>
                    <a:cubicBezTo>
                      <a:pt x="379" y="1274"/>
                      <a:pt x="379" y="1297"/>
                      <a:pt x="376" y="1301"/>
                    </a:cubicBezTo>
                    <a:cubicBezTo>
                      <a:pt x="373" y="1305"/>
                      <a:pt x="371" y="1305"/>
                      <a:pt x="371" y="1305"/>
                    </a:cubicBezTo>
                    <a:cubicBezTo>
                      <a:pt x="371" y="1305"/>
                      <a:pt x="396" y="1342"/>
                      <a:pt x="407" y="1352"/>
                    </a:cubicBezTo>
                    <a:cubicBezTo>
                      <a:pt x="418" y="1362"/>
                      <a:pt x="446" y="1386"/>
                      <a:pt x="446" y="1393"/>
                    </a:cubicBezTo>
                    <a:cubicBezTo>
                      <a:pt x="446" y="1401"/>
                      <a:pt x="445" y="1423"/>
                      <a:pt x="429" y="1425"/>
                    </a:cubicBezTo>
                    <a:cubicBezTo>
                      <a:pt x="412" y="1428"/>
                      <a:pt x="380" y="1413"/>
                      <a:pt x="374" y="1407"/>
                    </a:cubicBezTo>
                    <a:cubicBezTo>
                      <a:pt x="367" y="1400"/>
                      <a:pt x="351" y="1377"/>
                      <a:pt x="340" y="1376"/>
                    </a:cubicBezTo>
                    <a:cubicBezTo>
                      <a:pt x="330" y="1374"/>
                      <a:pt x="303" y="1357"/>
                      <a:pt x="308" y="1337"/>
                    </a:cubicBezTo>
                    <a:cubicBezTo>
                      <a:pt x="313" y="1316"/>
                      <a:pt x="312" y="1297"/>
                      <a:pt x="315" y="1296"/>
                    </a:cubicBezTo>
                    <a:cubicBezTo>
                      <a:pt x="318" y="1295"/>
                      <a:pt x="319" y="1297"/>
                      <a:pt x="319" y="1297"/>
                    </a:cubicBezTo>
                    <a:cubicBezTo>
                      <a:pt x="319" y="1297"/>
                      <a:pt x="318" y="1279"/>
                      <a:pt x="318" y="1252"/>
                    </a:cubicBezTo>
                    <a:cubicBezTo>
                      <a:pt x="318" y="1224"/>
                      <a:pt x="323" y="1188"/>
                      <a:pt x="323" y="1164"/>
                    </a:cubicBezTo>
                    <a:cubicBezTo>
                      <a:pt x="324" y="1140"/>
                      <a:pt x="313" y="1125"/>
                      <a:pt x="321" y="1092"/>
                    </a:cubicBezTo>
                    <a:cubicBezTo>
                      <a:pt x="328" y="1059"/>
                      <a:pt x="330" y="1026"/>
                      <a:pt x="325" y="1004"/>
                    </a:cubicBezTo>
                    <a:cubicBezTo>
                      <a:pt x="321" y="983"/>
                      <a:pt x="337" y="901"/>
                      <a:pt x="338" y="888"/>
                    </a:cubicBezTo>
                    <a:cubicBezTo>
                      <a:pt x="338" y="876"/>
                      <a:pt x="331" y="800"/>
                      <a:pt x="330" y="794"/>
                    </a:cubicBezTo>
                    <a:cubicBezTo>
                      <a:pt x="330" y="789"/>
                      <a:pt x="330" y="788"/>
                      <a:pt x="330" y="788"/>
                    </a:cubicBezTo>
                    <a:cubicBezTo>
                      <a:pt x="313" y="783"/>
                      <a:pt x="313" y="783"/>
                      <a:pt x="313" y="783"/>
                    </a:cubicBezTo>
                    <a:cubicBezTo>
                      <a:pt x="313" y="783"/>
                      <a:pt x="281" y="830"/>
                      <a:pt x="269" y="866"/>
                    </a:cubicBezTo>
                    <a:cubicBezTo>
                      <a:pt x="257" y="902"/>
                      <a:pt x="237" y="958"/>
                      <a:pt x="227" y="980"/>
                    </a:cubicBezTo>
                    <a:cubicBezTo>
                      <a:pt x="218" y="1003"/>
                      <a:pt x="199" y="1035"/>
                      <a:pt x="188" y="1050"/>
                    </a:cubicBezTo>
                    <a:cubicBezTo>
                      <a:pt x="178" y="1065"/>
                      <a:pt x="143" y="1164"/>
                      <a:pt x="134" y="1185"/>
                    </a:cubicBezTo>
                    <a:cubicBezTo>
                      <a:pt x="124" y="1205"/>
                      <a:pt x="105" y="1249"/>
                      <a:pt x="106" y="1257"/>
                    </a:cubicBezTo>
                    <a:cubicBezTo>
                      <a:pt x="107" y="1264"/>
                      <a:pt x="113" y="1267"/>
                      <a:pt x="108" y="1270"/>
                    </a:cubicBezTo>
                    <a:cubicBezTo>
                      <a:pt x="102" y="1272"/>
                      <a:pt x="102" y="1273"/>
                      <a:pt x="103" y="1276"/>
                    </a:cubicBezTo>
                    <a:cubicBezTo>
                      <a:pt x="105" y="1279"/>
                      <a:pt x="101" y="1284"/>
                      <a:pt x="100" y="1285"/>
                    </a:cubicBezTo>
                    <a:cubicBezTo>
                      <a:pt x="100" y="1285"/>
                      <a:pt x="99" y="1304"/>
                      <a:pt x="98" y="1305"/>
                    </a:cubicBezTo>
                    <a:cubicBezTo>
                      <a:pt x="98" y="1306"/>
                      <a:pt x="98" y="1306"/>
                      <a:pt x="98" y="1306"/>
                    </a:cubicBezTo>
                    <a:cubicBezTo>
                      <a:pt x="98" y="1306"/>
                      <a:pt x="89" y="1337"/>
                      <a:pt x="89" y="1343"/>
                    </a:cubicBezTo>
                    <a:cubicBezTo>
                      <a:pt x="89" y="1350"/>
                      <a:pt x="82" y="1369"/>
                      <a:pt x="82" y="1374"/>
                    </a:cubicBezTo>
                    <a:cubicBezTo>
                      <a:pt x="82" y="1379"/>
                      <a:pt x="85" y="1433"/>
                      <a:pt x="68" y="1435"/>
                    </a:cubicBezTo>
                    <a:cubicBezTo>
                      <a:pt x="51" y="1437"/>
                      <a:pt x="24" y="1432"/>
                      <a:pt x="15" y="1422"/>
                    </a:cubicBezTo>
                    <a:cubicBezTo>
                      <a:pt x="6" y="1413"/>
                      <a:pt x="0" y="1385"/>
                      <a:pt x="9" y="1370"/>
                    </a:cubicBezTo>
                    <a:cubicBezTo>
                      <a:pt x="17" y="1355"/>
                      <a:pt x="26" y="1331"/>
                      <a:pt x="32" y="1318"/>
                    </a:cubicBezTo>
                    <a:cubicBezTo>
                      <a:pt x="37" y="1306"/>
                      <a:pt x="37" y="1306"/>
                      <a:pt x="37" y="1306"/>
                    </a:cubicBezTo>
                    <a:cubicBezTo>
                      <a:pt x="37" y="1306"/>
                      <a:pt x="39" y="1298"/>
                      <a:pt x="42" y="1292"/>
                    </a:cubicBezTo>
                    <a:cubicBezTo>
                      <a:pt x="45" y="1287"/>
                      <a:pt x="38" y="1279"/>
                      <a:pt x="43" y="1277"/>
                    </a:cubicBezTo>
                    <a:cubicBezTo>
                      <a:pt x="47" y="1274"/>
                      <a:pt x="39" y="1270"/>
                      <a:pt x="46" y="1266"/>
                    </a:cubicBezTo>
                    <a:cubicBezTo>
                      <a:pt x="53" y="1262"/>
                      <a:pt x="64" y="1175"/>
                      <a:pt x="64" y="1175"/>
                    </a:cubicBezTo>
                    <a:cubicBezTo>
                      <a:pt x="64" y="1175"/>
                      <a:pt x="86" y="1064"/>
                      <a:pt x="96" y="1046"/>
                    </a:cubicBezTo>
                    <a:cubicBezTo>
                      <a:pt x="107" y="1027"/>
                      <a:pt x="135" y="958"/>
                      <a:pt x="138" y="944"/>
                    </a:cubicBezTo>
                    <a:cubicBezTo>
                      <a:pt x="141" y="930"/>
                      <a:pt x="146" y="890"/>
                      <a:pt x="146" y="890"/>
                    </a:cubicBezTo>
                    <a:cubicBezTo>
                      <a:pt x="146" y="890"/>
                      <a:pt x="140" y="890"/>
                      <a:pt x="139" y="891"/>
                    </a:cubicBezTo>
                    <a:cubicBezTo>
                      <a:pt x="138" y="891"/>
                      <a:pt x="144" y="851"/>
                      <a:pt x="146" y="840"/>
                    </a:cubicBezTo>
                    <a:cubicBezTo>
                      <a:pt x="147" y="828"/>
                      <a:pt x="146" y="803"/>
                      <a:pt x="146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 noEditPoints="1"/>
              </p:cNvSpPr>
              <p:nvPr/>
            </p:nvSpPr>
            <p:spPr bwMode="auto">
              <a:xfrm>
                <a:off x="4084424" y="1561042"/>
                <a:ext cx="307957" cy="704624"/>
              </a:xfrm>
              <a:custGeom>
                <a:avLst/>
                <a:gdLst>
                  <a:gd name="T0" fmla="*/ 133 w 633"/>
                  <a:gd name="T1" fmla="*/ 1401 h 1447"/>
                  <a:gd name="T2" fmla="*/ 187 w 633"/>
                  <a:gd name="T3" fmla="*/ 1331 h 1447"/>
                  <a:gd name="T4" fmla="*/ 221 w 633"/>
                  <a:gd name="T5" fmla="*/ 1183 h 1447"/>
                  <a:gd name="T6" fmla="*/ 330 w 633"/>
                  <a:gd name="T7" fmla="*/ 923 h 1447"/>
                  <a:gd name="T8" fmla="*/ 406 w 633"/>
                  <a:gd name="T9" fmla="*/ 1065 h 1447"/>
                  <a:gd name="T10" fmla="*/ 390 w 633"/>
                  <a:gd name="T11" fmla="*/ 1293 h 1447"/>
                  <a:gd name="T12" fmla="*/ 455 w 633"/>
                  <a:gd name="T13" fmla="*/ 1413 h 1447"/>
                  <a:gd name="T14" fmla="*/ 518 w 633"/>
                  <a:gd name="T15" fmla="*/ 1368 h 1447"/>
                  <a:gd name="T16" fmla="*/ 501 w 633"/>
                  <a:gd name="T17" fmla="*/ 1355 h 1447"/>
                  <a:gd name="T18" fmla="*/ 529 w 633"/>
                  <a:gd name="T19" fmla="*/ 1317 h 1447"/>
                  <a:gd name="T20" fmla="*/ 501 w 633"/>
                  <a:gd name="T21" fmla="*/ 1303 h 1447"/>
                  <a:gd name="T22" fmla="*/ 512 w 633"/>
                  <a:gd name="T23" fmla="*/ 1110 h 1447"/>
                  <a:gd name="T24" fmla="*/ 532 w 633"/>
                  <a:gd name="T25" fmla="*/ 898 h 1447"/>
                  <a:gd name="T26" fmla="*/ 549 w 633"/>
                  <a:gd name="T27" fmla="*/ 738 h 1447"/>
                  <a:gd name="T28" fmla="*/ 619 w 633"/>
                  <a:gd name="T29" fmla="*/ 700 h 1447"/>
                  <a:gd name="T30" fmla="*/ 622 w 633"/>
                  <a:gd name="T31" fmla="*/ 618 h 1447"/>
                  <a:gd name="T32" fmla="*/ 616 w 633"/>
                  <a:gd name="T33" fmla="*/ 438 h 1447"/>
                  <a:gd name="T34" fmla="*/ 488 w 633"/>
                  <a:gd name="T35" fmla="*/ 237 h 1447"/>
                  <a:gd name="T36" fmla="*/ 473 w 633"/>
                  <a:gd name="T37" fmla="*/ 203 h 1447"/>
                  <a:gd name="T38" fmla="*/ 481 w 633"/>
                  <a:gd name="T39" fmla="*/ 177 h 1447"/>
                  <a:gd name="T40" fmla="*/ 485 w 633"/>
                  <a:gd name="T41" fmla="*/ 175 h 1447"/>
                  <a:gd name="T42" fmla="*/ 493 w 633"/>
                  <a:gd name="T43" fmla="*/ 146 h 1447"/>
                  <a:gd name="T44" fmla="*/ 510 w 633"/>
                  <a:gd name="T45" fmla="*/ 112 h 1447"/>
                  <a:gd name="T46" fmla="*/ 513 w 633"/>
                  <a:gd name="T47" fmla="*/ 102 h 1447"/>
                  <a:gd name="T48" fmla="*/ 515 w 633"/>
                  <a:gd name="T49" fmla="*/ 85 h 1447"/>
                  <a:gd name="T50" fmla="*/ 514 w 633"/>
                  <a:gd name="T51" fmla="*/ 79 h 1447"/>
                  <a:gd name="T52" fmla="*/ 535 w 633"/>
                  <a:gd name="T53" fmla="*/ 66 h 1447"/>
                  <a:gd name="T54" fmla="*/ 520 w 633"/>
                  <a:gd name="T55" fmla="*/ 55 h 1447"/>
                  <a:gd name="T56" fmla="*/ 504 w 633"/>
                  <a:gd name="T57" fmla="*/ 24 h 1447"/>
                  <a:gd name="T58" fmla="*/ 449 w 633"/>
                  <a:gd name="T59" fmla="*/ 1 h 1447"/>
                  <a:gd name="T60" fmla="*/ 381 w 633"/>
                  <a:gd name="T61" fmla="*/ 30 h 1447"/>
                  <a:gd name="T62" fmla="*/ 362 w 633"/>
                  <a:gd name="T63" fmla="*/ 61 h 1447"/>
                  <a:gd name="T64" fmla="*/ 366 w 633"/>
                  <a:gd name="T65" fmla="*/ 81 h 1447"/>
                  <a:gd name="T66" fmla="*/ 371 w 633"/>
                  <a:gd name="T67" fmla="*/ 83 h 1447"/>
                  <a:gd name="T68" fmla="*/ 373 w 633"/>
                  <a:gd name="T69" fmla="*/ 93 h 1447"/>
                  <a:gd name="T70" fmla="*/ 381 w 633"/>
                  <a:gd name="T71" fmla="*/ 135 h 1447"/>
                  <a:gd name="T72" fmla="*/ 376 w 633"/>
                  <a:gd name="T73" fmla="*/ 190 h 1447"/>
                  <a:gd name="T74" fmla="*/ 357 w 633"/>
                  <a:gd name="T75" fmla="*/ 200 h 1447"/>
                  <a:gd name="T76" fmla="*/ 136 w 633"/>
                  <a:gd name="T77" fmla="*/ 456 h 1447"/>
                  <a:gd name="T78" fmla="*/ 166 w 633"/>
                  <a:gd name="T79" fmla="*/ 663 h 1447"/>
                  <a:gd name="T80" fmla="*/ 210 w 633"/>
                  <a:gd name="T81" fmla="*/ 729 h 1447"/>
                  <a:gd name="T82" fmla="*/ 170 w 633"/>
                  <a:gd name="T83" fmla="*/ 1001 h 1447"/>
                  <a:gd name="T84" fmla="*/ 117 w 633"/>
                  <a:gd name="T85" fmla="*/ 1172 h 1447"/>
                  <a:gd name="T86" fmla="*/ 101 w 633"/>
                  <a:gd name="T87" fmla="*/ 1323 h 1447"/>
                  <a:gd name="T88" fmla="*/ 76 w 633"/>
                  <a:gd name="T89" fmla="*/ 1329 h 1447"/>
                  <a:gd name="T90" fmla="*/ 73 w 633"/>
                  <a:gd name="T91" fmla="*/ 1342 h 1447"/>
                  <a:gd name="T92" fmla="*/ 70 w 633"/>
                  <a:gd name="T93" fmla="*/ 1361 h 1447"/>
                  <a:gd name="T94" fmla="*/ 529 w 633"/>
                  <a:gd name="T95" fmla="*/ 438 h 1447"/>
                  <a:gd name="T96" fmla="*/ 560 w 633"/>
                  <a:gd name="T97" fmla="*/ 508 h 1447"/>
                  <a:gd name="T98" fmla="*/ 561 w 633"/>
                  <a:gd name="T99" fmla="*/ 579 h 1447"/>
                  <a:gd name="T100" fmla="*/ 562 w 633"/>
                  <a:gd name="T101" fmla="*/ 652 h 1447"/>
                  <a:gd name="T102" fmla="*/ 534 w 633"/>
                  <a:gd name="T103" fmla="*/ 694 h 1447"/>
                  <a:gd name="T104" fmla="*/ 516 w 633"/>
                  <a:gd name="T105" fmla="*/ 564 h 1447"/>
                  <a:gd name="T106" fmla="*/ 192 w 633"/>
                  <a:gd name="T107" fmla="*/ 617 h 1447"/>
                  <a:gd name="T108" fmla="*/ 211 w 633"/>
                  <a:gd name="T109" fmla="*/ 499 h 1447"/>
                  <a:gd name="T110" fmla="*/ 232 w 633"/>
                  <a:gd name="T111" fmla="*/ 555 h 1447"/>
                  <a:gd name="T112" fmla="*/ 234 w 633"/>
                  <a:gd name="T113" fmla="*/ 676 h 1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3" h="1447">
                    <a:moveTo>
                      <a:pt x="20" y="1428"/>
                    </a:moveTo>
                    <a:cubicBezTo>
                      <a:pt x="40" y="1447"/>
                      <a:pt x="64" y="1445"/>
                      <a:pt x="77" y="1436"/>
                    </a:cubicBezTo>
                    <a:cubicBezTo>
                      <a:pt x="90" y="1427"/>
                      <a:pt x="117" y="1406"/>
                      <a:pt x="133" y="1401"/>
                    </a:cubicBezTo>
                    <a:cubicBezTo>
                      <a:pt x="149" y="1396"/>
                      <a:pt x="179" y="1393"/>
                      <a:pt x="183" y="1383"/>
                    </a:cubicBezTo>
                    <a:cubicBezTo>
                      <a:pt x="187" y="1373"/>
                      <a:pt x="185" y="1357"/>
                      <a:pt x="185" y="1357"/>
                    </a:cubicBezTo>
                    <a:cubicBezTo>
                      <a:pt x="185" y="1357"/>
                      <a:pt x="187" y="1337"/>
                      <a:pt x="187" y="1331"/>
                    </a:cubicBezTo>
                    <a:cubicBezTo>
                      <a:pt x="187" y="1324"/>
                      <a:pt x="195" y="1321"/>
                      <a:pt x="194" y="1303"/>
                    </a:cubicBezTo>
                    <a:cubicBezTo>
                      <a:pt x="194" y="1285"/>
                      <a:pt x="192" y="1278"/>
                      <a:pt x="194" y="1268"/>
                    </a:cubicBezTo>
                    <a:cubicBezTo>
                      <a:pt x="196" y="1258"/>
                      <a:pt x="218" y="1218"/>
                      <a:pt x="221" y="1183"/>
                    </a:cubicBezTo>
                    <a:cubicBezTo>
                      <a:pt x="225" y="1148"/>
                      <a:pt x="228" y="1125"/>
                      <a:pt x="229" y="1120"/>
                    </a:cubicBezTo>
                    <a:cubicBezTo>
                      <a:pt x="231" y="1115"/>
                      <a:pt x="234" y="1115"/>
                      <a:pt x="239" y="1100"/>
                    </a:cubicBezTo>
                    <a:cubicBezTo>
                      <a:pt x="244" y="1084"/>
                      <a:pt x="310" y="957"/>
                      <a:pt x="330" y="923"/>
                    </a:cubicBezTo>
                    <a:cubicBezTo>
                      <a:pt x="350" y="888"/>
                      <a:pt x="349" y="873"/>
                      <a:pt x="362" y="871"/>
                    </a:cubicBezTo>
                    <a:cubicBezTo>
                      <a:pt x="374" y="869"/>
                      <a:pt x="391" y="935"/>
                      <a:pt x="399" y="960"/>
                    </a:cubicBezTo>
                    <a:cubicBezTo>
                      <a:pt x="406" y="984"/>
                      <a:pt x="406" y="1063"/>
                      <a:pt x="406" y="1065"/>
                    </a:cubicBezTo>
                    <a:cubicBezTo>
                      <a:pt x="406" y="1068"/>
                      <a:pt x="409" y="1107"/>
                      <a:pt x="409" y="1119"/>
                    </a:cubicBezTo>
                    <a:cubicBezTo>
                      <a:pt x="408" y="1130"/>
                      <a:pt x="402" y="1147"/>
                      <a:pt x="401" y="1156"/>
                    </a:cubicBezTo>
                    <a:cubicBezTo>
                      <a:pt x="400" y="1166"/>
                      <a:pt x="383" y="1273"/>
                      <a:pt x="390" y="1293"/>
                    </a:cubicBezTo>
                    <a:cubicBezTo>
                      <a:pt x="397" y="1312"/>
                      <a:pt x="396" y="1332"/>
                      <a:pt x="396" y="1334"/>
                    </a:cubicBezTo>
                    <a:cubicBezTo>
                      <a:pt x="396" y="1336"/>
                      <a:pt x="372" y="1370"/>
                      <a:pt x="395" y="1383"/>
                    </a:cubicBezTo>
                    <a:cubicBezTo>
                      <a:pt x="419" y="1396"/>
                      <a:pt x="437" y="1396"/>
                      <a:pt x="455" y="1413"/>
                    </a:cubicBezTo>
                    <a:cubicBezTo>
                      <a:pt x="473" y="1431"/>
                      <a:pt x="512" y="1442"/>
                      <a:pt x="530" y="1436"/>
                    </a:cubicBezTo>
                    <a:cubicBezTo>
                      <a:pt x="549" y="1430"/>
                      <a:pt x="552" y="1401"/>
                      <a:pt x="539" y="1389"/>
                    </a:cubicBezTo>
                    <a:cubicBezTo>
                      <a:pt x="532" y="1382"/>
                      <a:pt x="525" y="1374"/>
                      <a:pt x="518" y="1368"/>
                    </a:cubicBezTo>
                    <a:cubicBezTo>
                      <a:pt x="538" y="1369"/>
                      <a:pt x="538" y="1369"/>
                      <a:pt x="538" y="1369"/>
                    </a:cubicBezTo>
                    <a:cubicBezTo>
                      <a:pt x="538" y="1369"/>
                      <a:pt x="535" y="1357"/>
                      <a:pt x="527" y="1358"/>
                    </a:cubicBezTo>
                    <a:cubicBezTo>
                      <a:pt x="523" y="1358"/>
                      <a:pt x="511" y="1356"/>
                      <a:pt x="501" y="1355"/>
                    </a:cubicBezTo>
                    <a:cubicBezTo>
                      <a:pt x="500" y="1354"/>
                      <a:pt x="500" y="1354"/>
                      <a:pt x="499" y="1353"/>
                    </a:cubicBezTo>
                    <a:cubicBezTo>
                      <a:pt x="501" y="1349"/>
                      <a:pt x="504" y="1346"/>
                      <a:pt x="506" y="1346"/>
                    </a:cubicBezTo>
                    <a:cubicBezTo>
                      <a:pt x="512" y="1346"/>
                      <a:pt x="531" y="1330"/>
                      <a:pt x="529" y="1317"/>
                    </a:cubicBezTo>
                    <a:cubicBezTo>
                      <a:pt x="528" y="1306"/>
                      <a:pt x="502" y="1336"/>
                      <a:pt x="492" y="1348"/>
                    </a:cubicBezTo>
                    <a:cubicBezTo>
                      <a:pt x="491" y="1347"/>
                      <a:pt x="490" y="1346"/>
                      <a:pt x="490" y="1346"/>
                    </a:cubicBezTo>
                    <a:cubicBezTo>
                      <a:pt x="487" y="1342"/>
                      <a:pt x="509" y="1325"/>
                      <a:pt x="501" y="1303"/>
                    </a:cubicBezTo>
                    <a:cubicBezTo>
                      <a:pt x="493" y="1280"/>
                      <a:pt x="508" y="1266"/>
                      <a:pt x="509" y="1253"/>
                    </a:cubicBezTo>
                    <a:cubicBezTo>
                      <a:pt x="511" y="1240"/>
                      <a:pt x="515" y="1234"/>
                      <a:pt x="514" y="1217"/>
                    </a:cubicBezTo>
                    <a:cubicBezTo>
                      <a:pt x="514" y="1199"/>
                      <a:pt x="512" y="1116"/>
                      <a:pt x="512" y="1110"/>
                    </a:cubicBezTo>
                    <a:cubicBezTo>
                      <a:pt x="512" y="1104"/>
                      <a:pt x="517" y="1086"/>
                      <a:pt x="516" y="1070"/>
                    </a:cubicBezTo>
                    <a:cubicBezTo>
                      <a:pt x="515" y="1054"/>
                      <a:pt x="515" y="1053"/>
                      <a:pt x="514" y="1039"/>
                    </a:cubicBezTo>
                    <a:cubicBezTo>
                      <a:pt x="513" y="1025"/>
                      <a:pt x="529" y="924"/>
                      <a:pt x="532" y="898"/>
                    </a:cubicBezTo>
                    <a:cubicBezTo>
                      <a:pt x="535" y="872"/>
                      <a:pt x="538" y="758"/>
                      <a:pt x="533" y="746"/>
                    </a:cubicBezTo>
                    <a:cubicBezTo>
                      <a:pt x="548" y="743"/>
                      <a:pt x="548" y="743"/>
                      <a:pt x="548" y="743"/>
                    </a:cubicBezTo>
                    <a:cubicBezTo>
                      <a:pt x="549" y="738"/>
                      <a:pt x="549" y="738"/>
                      <a:pt x="549" y="738"/>
                    </a:cubicBezTo>
                    <a:cubicBezTo>
                      <a:pt x="549" y="738"/>
                      <a:pt x="560" y="748"/>
                      <a:pt x="571" y="745"/>
                    </a:cubicBezTo>
                    <a:cubicBezTo>
                      <a:pt x="583" y="742"/>
                      <a:pt x="600" y="732"/>
                      <a:pt x="605" y="725"/>
                    </a:cubicBezTo>
                    <a:cubicBezTo>
                      <a:pt x="610" y="718"/>
                      <a:pt x="622" y="712"/>
                      <a:pt x="619" y="700"/>
                    </a:cubicBezTo>
                    <a:cubicBezTo>
                      <a:pt x="616" y="688"/>
                      <a:pt x="617" y="663"/>
                      <a:pt x="617" y="663"/>
                    </a:cubicBezTo>
                    <a:cubicBezTo>
                      <a:pt x="617" y="663"/>
                      <a:pt x="624" y="655"/>
                      <a:pt x="624" y="652"/>
                    </a:cubicBezTo>
                    <a:cubicBezTo>
                      <a:pt x="623" y="650"/>
                      <a:pt x="618" y="632"/>
                      <a:pt x="622" y="618"/>
                    </a:cubicBezTo>
                    <a:cubicBezTo>
                      <a:pt x="626" y="605"/>
                      <a:pt x="633" y="599"/>
                      <a:pt x="632" y="576"/>
                    </a:cubicBezTo>
                    <a:cubicBezTo>
                      <a:pt x="632" y="553"/>
                      <a:pt x="633" y="474"/>
                      <a:pt x="629" y="464"/>
                    </a:cubicBezTo>
                    <a:cubicBezTo>
                      <a:pt x="624" y="454"/>
                      <a:pt x="617" y="453"/>
                      <a:pt x="616" y="438"/>
                    </a:cubicBezTo>
                    <a:cubicBezTo>
                      <a:pt x="616" y="424"/>
                      <a:pt x="611" y="337"/>
                      <a:pt x="607" y="326"/>
                    </a:cubicBezTo>
                    <a:cubicBezTo>
                      <a:pt x="603" y="315"/>
                      <a:pt x="579" y="276"/>
                      <a:pt x="552" y="267"/>
                    </a:cubicBezTo>
                    <a:cubicBezTo>
                      <a:pt x="525" y="258"/>
                      <a:pt x="488" y="237"/>
                      <a:pt x="488" y="237"/>
                    </a:cubicBezTo>
                    <a:cubicBezTo>
                      <a:pt x="501" y="224"/>
                      <a:pt x="501" y="224"/>
                      <a:pt x="501" y="224"/>
                    </a:cubicBezTo>
                    <a:cubicBezTo>
                      <a:pt x="501" y="224"/>
                      <a:pt x="489" y="216"/>
                      <a:pt x="484" y="213"/>
                    </a:cubicBezTo>
                    <a:cubicBezTo>
                      <a:pt x="479" y="210"/>
                      <a:pt x="473" y="203"/>
                      <a:pt x="473" y="203"/>
                    </a:cubicBezTo>
                    <a:cubicBezTo>
                      <a:pt x="473" y="203"/>
                      <a:pt x="472" y="190"/>
                      <a:pt x="476" y="184"/>
                    </a:cubicBezTo>
                    <a:cubicBezTo>
                      <a:pt x="479" y="178"/>
                      <a:pt x="479" y="184"/>
                      <a:pt x="479" y="184"/>
                    </a:cubicBezTo>
                    <a:cubicBezTo>
                      <a:pt x="481" y="177"/>
                      <a:pt x="481" y="177"/>
                      <a:pt x="481" y="177"/>
                    </a:cubicBez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83" y="172"/>
                      <a:pt x="483" y="172"/>
                      <a:pt x="483" y="172"/>
                    </a:cubicBezTo>
                    <a:cubicBezTo>
                      <a:pt x="485" y="175"/>
                      <a:pt x="485" y="175"/>
                      <a:pt x="485" y="175"/>
                    </a:cubicBezTo>
                    <a:cubicBezTo>
                      <a:pt x="485" y="175"/>
                      <a:pt x="485" y="168"/>
                      <a:pt x="486" y="165"/>
                    </a:cubicBezTo>
                    <a:cubicBezTo>
                      <a:pt x="488" y="162"/>
                      <a:pt x="490" y="157"/>
                      <a:pt x="491" y="153"/>
                    </a:cubicBezTo>
                    <a:cubicBezTo>
                      <a:pt x="492" y="148"/>
                      <a:pt x="493" y="146"/>
                      <a:pt x="493" y="146"/>
                    </a:cubicBezTo>
                    <a:cubicBezTo>
                      <a:pt x="493" y="146"/>
                      <a:pt x="501" y="150"/>
                      <a:pt x="503" y="144"/>
                    </a:cubicBezTo>
                    <a:cubicBezTo>
                      <a:pt x="505" y="138"/>
                      <a:pt x="504" y="133"/>
                      <a:pt x="506" y="128"/>
                    </a:cubicBezTo>
                    <a:cubicBezTo>
                      <a:pt x="507" y="124"/>
                      <a:pt x="512" y="119"/>
                      <a:pt x="510" y="112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5" y="109"/>
                      <a:pt x="515" y="105"/>
                      <a:pt x="513" y="102"/>
                    </a:cubicBezTo>
                    <a:cubicBezTo>
                      <a:pt x="511" y="99"/>
                      <a:pt x="517" y="102"/>
                      <a:pt x="519" y="102"/>
                    </a:cubicBezTo>
                    <a:cubicBezTo>
                      <a:pt x="518" y="102"/>
                      <a:pt x="516" y="101"/>
                      <a:pt x="515" y="97"/>
                    </a:cubicBezTo>
                    <a:cubicBezTo>
                      <a:pt x="514" y="93"/>
                      <a:pt x="515" y="86"/>
                      <a:pt x="515" y="85"/>
                    </a:cubicBezTo>
                    <a:cubicBezTo>
                      <a:pt x="514" y="84"/>
                      <a:pt x="518" y="87"/>
                      <a:pt x="520" y="90"/>
                    </a:cubicBezTo>
                    <a:cubicBezTo>
                      <a:pt x="521" y="90"/>
                      <a:pt x="521" y="90"/>
                      <a:pt x="521" y="90"/>
                    </a:cubicBezTo>
                    <a:cubicBezTo>
                      <a:pt x="519" y="88"/>
                      <a:pt x="514" y="82"/>
                      <a:pt x="514" y="79"/>
                    </a:cubicBezTo>
                    <a:cubicBezTo>
                      <a:pt x="514" y="75"/>
                      <a:pt x="520" y="79"/>
                      <a:pt x="521" y="80"/>
                    </a:cubicBezTo>
                    <a:cubicBezTo>
                      <a:pt x="521" y="81"/>
                      <a:pt x="518" y="74"/>
                      <a:pt x="517" y="69"/>
                    </a:cubicBezTo>
                    <a:cubicBezTo>
                      <a:pt x="515" y="63"/>
                      <a:pt x="531" y="68"/>
                      <a:pt x="535" y="66"/>
                    </a:cubicBezTo>
                    <a:cubicBezTo>
                      <a:pt x="538" y="64"/>
                      <a:pt x="538" y="61"/>
                      <a:pt x="538" y="61"/>
                    </a:cubicBezTo>
                    <a:cubicBezTo>
                      <a:pt x="538" y="61"/>
                      <a:pt x="533" y="65"/>
                      <a:pt x="527" y="62"/>
                    </a:cubicBezTo>
                    <a:cubicBezTo>
                      <a:pt x="522" y="58"/>
                      <a:pt x="522" y="61"/>
                      <a:pt x="520" y="55"/>
                    </a:cubicBezTo>
                    <a:cubicBezTo>
                      <a:pt x="517" y="49"/>
                      <a:pt x="514" y="39"/>
                      <a:pt x="508" y="32"/>
                    </a:cubicBezTo>
                    <a:cubicBezTo>
                      <a:pt x="502" y="24"/>
                      <a:pt x="516" y="37"/>
                      <a:pt x="516" y="37"/>
                    </a:cubicBezTo>
                    <a:cubicBezTo>
                      <a:pt x="516" y="37"/>
                      <a:pt x="510" y="28"/>
                      <a:pt x="504" y="24"/>
                    </a:cubicBezTo>
                    <a:cubicBezTo>
                      <a:pt x="498" y="19"/>
                      <a:pt x="485" y="10"/>
                      <a:pt x="485" y="10"/>
                    </a:cubicBezTo>
                    <a:cubicBezTo>
                      <a:pt x="485" y="10"/>
                      <a:pt x="478" y="5"/>
                      <a:pt x="471" y="3"/>
                    </a:cubicBezTo>
                    <a:cubicBezTo>
                      <a:pt x="464" y="0"/>
                      <a:pt x="449" y="1"/>
                      <a:pt x="449" y="1"/>
                    </a:cubicBezTo>
                    <a:cubicBezTo>
                      <a:pt x="449" y="1"/>
                      <a:pt x="441" y="2"/>
                      <a:pt x="420" y="4"/>
                    </a:cubicBezTo>
                    <a:cubicBezTo>
                      <a:pt x="399" y="6"/>
                      <a:pt x="399" y="13"/>
                      <a:pt x="395" y="20"/>
                    </a:cubicBezTo>
                    <a:cubicBezTo>
                      <a:pt x="390" y="27"/>
                      <a:pt x="381" y="30"/>
                      <a:pt x="381" y="30"/>
                    </a:cubicBezTo>
                    <a:cubicBezTo>
                      <a:pt x="384" y="30"/>
                      <a:pt x="384" y="30"/>
                      <a:pt x="384" y="30"/>
                    </a:cubicBezTo>
                    <a:cubicBezTo>
                      <a:pt x="384" y="30"/>
                      <a:pt x="379" y="47"/>
                      <a:pt x="374" y="52"/>
                    </a:cubicBezTo>
                    <a:cubicBezTo>
                      <a:pt x="369" y="57"/>
                      <a:pt x="362" y="61"/>
                      <a:pt x="362" y="61"/>
                    </a:cubicBezTo>
                    <a:cubicBezTo>
                      <a:pt x="372" y="61"/>
                      <a:pt x="372" y="61"/>
                      <a:pt x="372" y="61"/>
                    </a:cubicBezTo>
                    <a:cubicBezTo>
                      <a:pt x="372" y="61"/>
                      <a:pt x="371" y="68"/>
                      <a:pt x="371" y="73"/>
                    </a:cubicBezTo>
                    <a:cubicBezTo>
                      <a:pt x="371" y="77"/>
                      <a:pt x="366" y="81"/>
                      <a:pt x="366" y="81"/>
                    </a:cubicBezTo>
                    <a:cubicBezTo>
                      <a:pt x="371" y="77"/>
                      <a:pt x="371" y="77"/>
                      <a:pt x="371" y="77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1" y="81"/>
                      <a:pt x="371" y="83"/>
                    </a:cubicBezTo>
                    <a:cubicBezTo>
                      <a:pt x="371" y="85"/>
                      <a:pt x="370" y="90"/>
                      <a:pt x="370" y="90"/>
                    </a:cubicBezTo>
                    <a:cubicBezTo>
                      <a:pt x="375" y="85"/>
                      <a:pt x="375" y="85"/>
                      <a:pt x="375" y="85"/>
                    </a:cubicBezTo>
                    <a:cubicBezTo>
                      <a:pt x="375" y="85"/>
                      <a:pt x="374" y="93"/>
                      <a:pt x="373" y="93"/>
                    </a:cubicBezTo>
                    <a:cubicBezTo>
                      <a:pt x="372" y="94"/>
                      <a:pt x="370" y="103"/>
                      <a:pt x="371" y="113"/>
                    </a:cubicBezTo>
                    <a:cubicBezTo>
                      <a:pt x="372" y="122"/>
                      <a:pt x="371" y="128"/>
                      <a:pt x="374" y="131"/>
                    </a:cubicBezTo>
                    <a:cubicBezTo>
                      <a:pt x="376" y="134"/>
                      <a:pt x="379" y="135"/>
                      <a:pt x="381" y="135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3" y="135"/>
                      <a:pt x="387" y="168"/>
                      <a:pt x="384" y="175"/>
                    </a:cubicBezTo>
                    <a:cubicBezTo>
                      <a:pt x="381" y="183"/>
                      <a:pt x="376" y="190"/>
                      <a:pt x="376" y="190"/>
                    </a:cubicBezTo>
                    <a:cubicBezTo>
                      <a:pt x="376" y="190"/>
                      <a:pt x="365" y="183"/>
                      <a:pt x="364" y="183"/>
                    </a:cubicBezTo>
                    <a:cubicBezTo>
                      <a:pt x="362" y="183"/>
                      <a:pt x="355" y="186"/>
                      <a:pt x="356" y="190"/>
                    </a:cubicBezTo>
                    <a:cubicBezTo>
                      <a:pt x="357" y="194"/>
                      <a:pt x="357" y="200"/>
                      <a:pt x="357" y="200"/>
                    </a:cubicBezTo>
                    <a:cubicBezTo>
                      <a:pt x="357" y="200"/>
                      <a:pt x="335" y="214"/>
                      <a:pt x="294" y="220"/>
                    </a:cubicBezTo>
                    <a:cubicBezTo>
                      <a:pt x="252" y="227"/>
                      <a:pt x="220" y="244"/>
                      <a:pt x="205" y="280"/>
                    </a:cubicBezTo>
                    <a:cubicBezTo>
                      <a:pt x="189" y="317"/>
                      <a:pt x="143" y="426"/>
                      <a:pt x="136" y="456"/>
                    </a:cubicBezTo>
                    <a:cubicBezTo>
                      <a:pt x="130" y="486"/>
                      <a:pt x="123" y="575"/>
                      <a:pt x="130" y="601"/>
                    </a:cubicBezTo>
                    <a:cubicBezTo>
                      <a:pt x="136" y="627"/>
                      <a:pt x="160" y="663"/>
                      <a:pt x="160" y="663"/>
                    </a:cubicBezTo>
                    <a:cubicBezTo>
                      <a:pt x="166" y="663"/>
                      <a:pt x="166" y="663"/>
                      <a:pt x="166" y="663"/>
                    </a:cubicBezTo>
                    <a:cubicBezTo>
                      <a:pt x="166" y="663"/>
                      <a:pt x="161" y="696"/>
                      <a:pt x="169" y="704"/>
                    </a:cubicBezTo>
                    <a:cubicBezTo>
                      <a:pt x="176" y="712"/>
                      <a:pt x="205" y="725"/>
                      <a:pt x="207" y="727"/>
                    </a:cubicBezTo>
                    <a:cubicBezTo>
                      <a:pt x="210" y="729"/>
                      <a:pt x="210" y="729"/>
                      <a:pt x="210" y="729"/>
                    </a:cubicBezTo>
                    <a:cubicBezTo>
                      <a:pt x="210" y="729"/>
                      <a:pt x="193" y="862"/>
                      <a:pt x="188" y="883"/>
                    </a:cubicBezTo>
                    <a:cubicBezTo>
                      <a:pt x="183" y="905"/>
                      <a:pt x="179" y="949"/>
                      <a:pt x="173" y="967"/>
                    </a:cubicBezTo>
                    <a:cubicBezTo>
                      <a:pt x="167" y="985"/>
                      <a:pt x="176" y="993"/>
                      <a:pt x="170" y="1001"/>
                    </a:cubicBezTo>
                    <a:cubicBezTo>
                      <a:pt x="163" y="1009"/>
                      <a:pt x="153" y="1029"/>
                      <a:pt x="153" y="1038"/>
                    </a:cubicBezTo>
                    <a:cubicBezTo>
                      <a:pt x="153" y="1047"/>
                      <a:pt x="130" y="1097"/>
                      <a:pt x="125" y="1119"/>
                    </a:cubicBezTo>
                    <a:cubicBezTo>
                      <a:pt x="120" y="1142"/>
                      <a:pt x="122" y="1156"/>
                      <a:pt x="117" y="1172"/>
                    </a:cubicBezTo>
                    <a:cubicBezTo>
                      <a:pt x="113" y="1187"/>
                      <a:pt x="103" y="1259"/>
                      <a:pt x="96" y="1267"/>
                    </a:cubicBezTo>
                    <a:cubicBezTo>
                      <a:pt x="90" y="1274"/>
                      <a:pt x="91" y="1287"/>
                      <a:pt x="94" y="1294"/>
                    </a:cubicBezTo>
                    <a:cubicBezTo>
                      <a:pt x="97" y="1302"/>
                      <a:pt x="103" y="1319"/>
                      <a:pt x="101" y="1323"/>
                    </a:cubicBezTo>
                    <a:cubicBezTo>
                      <a:pt x="101" y="1324"/>
                      <a:pt x="99" y="1327"/>
                      <a:pt x="97" y="1330"/>
                    </a:cubicBezTo>
                    <a:cubicBezTo>
                      <a:pt x="75" y="1314"/>
                      <a:pt x="75" y="1314"/>
                      <a:pt x="75" y="1314"/>
                    </a:cubicBezTo>
                    <a:cubicBezTo>
                      <a:pt x="75" y="1314"/>
                      <a:pt x="62" y="1320"/>
                      <a:pt x="76" y="1329"/>
                    </a:cubicBezTo>
                    <a:cubicBezTo>
                      <a:pt x="82" y="1333"/>
                      <a:pt x="88" y="1335"/>
                      <a:pt x="93" y="1337"/>
                    </a:cubicBezTo>
                    <a:cubicBezTo>
                      <a:pt x="92" y="1338"/>
                      <a:pt x="91" y="1340"/>
                      <a:pt x="90" y="1341"/>
                    </a:cubicBezTo>
                    <a:cubicBezTo>
                      <a:pt x="73" y="1342"/>
                      <a:pt x="73" y="1342"/>
                      <a:pt x="73" y="1342"/>
                    </a:cubicBezTo>
                    <a:cubicBezTo>
                      <a:pt x="73" y="1342"/>
                      <a:pt x="55" y="1349"/>
                      <a:pt x="60" y="1353"/>
                    </a:cubicBezTo>
                    <a:cubicBezTo>
                      <a:pt x="64" y="1357"/>
                      <a:pt x="58" y="1359"/>
                      <a:pt x="75" y="1357"/>
                    </a:cubicBezTo>
                    <a:cubicBezTo>
                      <a:pt x="73" y="1359"/>
                      <a:pt x="72" y="1360"/>
                      <a:pt x="70" y="1361"/>
                    </a:cubicBezTo>
                    <a:cubicBezTo>
                      <a:pt x="55" y="1368"/>
                      <a:pt x="0" y="1408"/>
                      <a:pt x="20" y="1428"/>
                    </a:cubicBezTo>
                    <a:close/>
                    <a:moveTo>
                      <a:pt x="525" y="507"/>
                    </a:moveTo>
                    <a:cubicBezTo>
                      <a:pt x="527" y="489"/>
                      <a:pt x="529" y="438"/>
                      <a:pt x="529" y="438"/>
                    </a:cubicBezTo>
                    <a:cubicBezTo>
                      <a:pt x="529" y="438"/>
                      <a:pt x="537" y="440"/>
                      <a:pt x="540" y="447"/>
                    </a:cubicBezTo>
                    <a:cubicBezTo>
                      <a:pt x="544" y="454"/>
                      <a:pt x="549" y="465"/>
                      <a:pt x="554" y="479"/>
                    </a:cubicBezTo>
                    <a:cubicBezTo>
                      <a:pt x="558" y="494"/>
                      <a:pt x="559" y="499"/>
                      <a:pt x="560" y="508"/>
                    </a:cubicBezTo>
                    <a:cubicBezTo>
                      <a:pt x="561" y="517"/>
                      <a:pt x="556" y="523"/>
                      <a:pt x="555" y="528"/>
                    </a:cubicBezTo>
                    <a:cubicBezTo>
                      <a:pt x="555" y="533"/>
                      <a:pt x="553" y="538"/>
                      <a:pt x="551" y="548"/>
                    </a:cubicBezTo>
                    <a:cubicBezTo>
                      <a:pt x="548" y="559"/>
                      <a:pt x="554" y="561"/>
                      <a:pt x="561" y="579"/>
                    </a:cubicBezTo>
                    <a:cubicBezTo>
                      <a:pt x="567" y="597"/>
                      <a:pt x="561" y="595"/>
                      <a:pt x="561" y="607"/>
                    </a:cubicBezTo>
                    <a:cubicBezTo>
                      <a:pt x="560" y="619"/>
                      <a:pt x="563" y="648"/>
                      <a:pt x="563" y="648"/>
                    </a:cubicBezTo>
                    <a:cubicBezTo>
                      <a:pt x="562" y="652"/>
                      <a:pt x="562" y="652"/>
                      <a:pt x="562" y="652"/>
                    </a:cubicBezTo>
                    <a:cubicBezTo>
                      <a:pt x="562" y="652"/>
                      <a:pt x="555" y="677"/>
                      <a:pt x="554" y="688"/>
                    </a:cubicBezTo>
                    <a:cubicBezTo>
                      <a:pt x="553" y="698"/>
                      <a:pt x="537" y="702"/>
                      <a:pt x="537" y="702"/>
                    </a:cubicBezTo>
                    <a:cubicBezTo>
                      <a:pt x="534" y="694"/>
                      <a:pt x="534" y="694"/>
                      <a:pt x="534" y="694"/>
                    </a:cubicBezTo>
                    <a:cubicBezTo>
                      <a:pt x="534" y="694"/>
                      <a:pt x="539" y="679"/>
                      <a:pt x="527" y="666"/>
                    </a:cubicBezTo>
                    <a:cubicBezTo>
                      <a:pt x="514" y="653"/>
                      <a:pt x="524" y="620"/>
                      <a:pt x="524" y="606"/>
                    </a:cubicBezTo>
                    <a:cubicBezTo>
                      <a:pt x="523" y="592"/>
                      <a:pt x="518" y="583"/>
                      <a:pt x="516" y="564"/>
                    </a:cubicBezTo>
                    <a:cubicBezTo>
                      <a:pt x="515" y="544"/>
                      <a:pt x="524" y="524"/>
                      <a:pt x="525" y="507"/>
                    </a:cubicBezTo>
                    <a:close/>
                    <a:moveTo>
                      <a:pt x="207" y="637"/>
                    </a:moveTo>
                    <a:cubicBezTo>
                      <a:pt x="206" y="635"/>
                      <a:pt x="196" y="623"/>
                      <a:pt x="192" y="617"/>
                    </a:cubicBezTo>
                    <a:cubicBezTo>
                      <a:pt x="189" y="611"/>
                      <a:pt x="187" y="600"/>
                      <a:pt x="197" y="590"/>
                    </a:cubicBezTo>
                    <a:cubicBezTo>
                      <a:pt x="207" y="581"/>
                      <a:pt x="208" y="564"/>
                      <a:pt x="207" y="544"/>
                    </a:cubicBezTo>
                    <a:cubicBezTo>
                      <a:pt x="207" y="524"/>
                      <a:pt x="209" y="522"/>
                      <a:pt x="211" y="499"/>
                    </a:cubicBezTo>
                    <a:cubicBezTo>
                      <a:pt x="213" y="476"/>
                      <a:pt x="229" y="469"/>
                      <a:pt x="229" y="469"/>
                    </a:cubicBezTo>
                    <a:cubicBezTo>
                      <a:pt x="234" y="479"/>
                      <a:pt x="234" y="505"/>
                      <a:pt x="233" y="511"/>
                    </a:cubicBezTo>
                    <a:cubicBezTo>
                      <a:pt x="232" y="517"/>
                      <a:pt x="231" y="539"/>
                      <a:pt x="232" y="555"/>
                    </a:cubicBezTo>
                    <a:cubicBezTo>
                      <a:pt x="232" y="572"/>
                      <a:pt x="229" y="581"/>
                      <a:pt x="234" y="596"/>
                    </a:cubicBezTo>
                    <a:cubicBezTo>
                      <a:pt x="239" y="611"/>
                      <a:pt x="241" y="625"/>
                      <a:pt x="242" y="637"/>
                    </a:cubicBezTo>
                    <a:cubicBezTo>
                      <a:pt x="243" y="649"/>
                      <a:pt x="234" y="676"/>
                      <a:pt x="234" y="676"/>
                    </a:cubicBezTo>
                    <a:cubicBezTo>
                      <a:pt x="234" y="676"/>
                      <a:pt x="216" y="663"/>
                      <a:pt x="214" y="658"/>
                    </a:cubicBezTo>
                    <a:cubicBezTo>
                      <a:pt x="212" y="652"/>
                      <a:pt x="208" y="639"/>
                      <a:pt x="207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1"/>
              <p:cNvSpPr>
                <a:spLocks noEditPoints="1"/>
              </p:cNvSpPr>
              <p:nvPr/>
            </p:nvSpPr>
            <p:spPr bwMode="auto">
              <a:xfrm>
                <a:off x="-143608" y="2690570"/>
                <a:ext cx="287764" cy="662794"/>
              </a:xfrm>
              <a:custGeom>
                <a:avLst/>
                <a:gdLst>
                  <a:gd name="T0" fmla="*/ 28 w 590"/>
                  <a:gd name="T1" fmla="*/ 703 h 1361"/>
                  <a:gd name="T2" fmla="*/ 65 w 590"/>
                  <a:gd name="T3" fmla="*/ 673 h 1361"/>
                  <a:gd name="T4" fmla="*/ 121 w 590"/>
                  <a:gd name="T5" fmla="*/ 642 h 1361"/>
                  <a:gd name="T6" fmla="*/ 237 w 590"/>
                  <a:gd name="T7" fmla="*/ 388 h 1361"/>
                  <a:gd name="T8" fmla="*/ 216 w 590"/>
                  <a:gd name="T9" fmla="*/ 537 h 1361"/>
                  <a:gd name="T10" fmla="*/ 236 w 590"/>
                  <a:gd name="T11" fmla="*/ 582 h 1361"/>
                  <a:gd name="T12" fmla="*/ 239 w 590"/>
                  <a:gd name="T13" fmla="*/ 779 h 1361"/>
                  <a:gd name="T14" fmla="*/ 256 w 590"/>
                  <a:gd name="T15" fmla="*/ 854 h 1361"/>
                  <a:gd name="T16" fmla="*/ 271 w 590"/>
                  <a:gd name="T17" fmla="*/ 1012 h 1361"/>
                  <a:gd name="T18" fmla="*/ 316 w 590"/>
                  <a:gd name="T19" fmla="*/ 1211 h 1361"/>
                  <a:gd name="T20" fmla="*/ 311 w 590"/>
                  <a:gd name="T21" fmla="*/ 1344 h 1361"/>
                  <a:gd name="T22" fmla="*/ 374 w 590"/>
                  <a:gd name="T23" fmla="*/ 1311 h 1361"/>
                  <a:gd name="T24" fmla="*/ 394 w 590"/>
                  <a:gd name="T25" fmla="*/ 1146 h 1361"/>
                  <a:gd name="T26" fmla="*/ 443 w 590"/>
                  <a:gd name="T27" fmla="*/ 878 h 1361"/>
                  <a:gd name="T28" fmla="*/ 497 w 590"/>
                  <a:gd name="T29" fmla="*/ 762 h 1361"/>
                  <a:gd name="T30" fmla="*/ 510 w 590"/>
                  <a:gd name="T31" fmla="*/ 663 h 1361"/>
                  <a:gd name="T32" fmla="*/ 518 w 590"/>
                  <a:gd name="T33" fmla="*/ 686 h 1361"/>
                  <a:gd name="T34" fmla="*/ 522 w 590"/>
                  <a:gd name="T35" fmla="*/ 709 h 1361"/>
                  <a:gd name="T36" fmla="*/ 532 w 590"/>
                  <a:gd name="T37" fmla="*/ 750 h 1361"/>
                  <a:gd name="T38" fmla="*/ 538 w 590"/>
                  <a:gd name="T39" fmla="*/ 729 h 1361"/>
                  <a:gd name="T40" fmla="*/ 549 w 590"/>
                  <a:gd name="T41" fmla="*/ 768 h 1361"/>
                  <a:gd name="T42" fmla="*/ 555 w 590"/>
                  <a:gd name="T43" fmla="*/ 738 h 1361"/>
                  <a:gd name="T44" fmla="*/ 571 w 590"/>
                  <a:gd name="T45" fmla="*/ 765 h 1361"/>
                  <a:gd name="T46" fmla="*/ 571 w 590"/>
                  <a:gd name="T47" fmla="*/ 751 h 1361"/>
                  <a:gd name="T48" fmla="*/ 579 w 590"/>
                  <a:gd name="T49" fmla="*/ 741 h 1361"/>
                  <a:gd name="T50" fmla="*/ 585 w 590"/>
                  <a:gd name="T51" fmla="*/ 707 h 1361"/>
                  <a:gd name="T52" fmla="*/ 579 w 590"/>
                  <a:gd name="T53" fmla="*/ 670 h 1361"/>
                  <a:gd name="T54" fmla="*/ 550 w 590"/>
                  <a:gd name="T55" fmla="*/ 569 h 1361"/>
                  <a:gd name="T56" fmla="*/ 520 w 590"/>
                  <a:gd name="T57" fmla="*/ 411 h 1361"/>
                  <a:gd name="T58" fmla="*/ 498 w 590"/>
                  <a:gd name="T59" fmla="*/ 248 h 1361"/>
                  <a:gd name="T60" fmla="*/ 478 w 590"/>
                  <a:gd name="T61" fmla="*/ 219 h 1361"/>
                  <a:gd name="T62" fmla="*/ 466 w 590"/>
                  <a:gd name="T63" fmla="*/ 232 h 1361"/>
                  <a:gd name="T64" fmla="*/ 494 w 590"/>
                  <a:gd name="T65" fmla="*/ 223 h 1361"/>
                  <a:gd name="T66" fmla="*/ 453 w 590"/>
                  <a:gd name="T67" fmla="*/ 24 h 1361"/>
                  <a:gd name="T68" fmla="*/ 369 w 590"/>
                  <a:gd name="T69" fmla="*/ 14 h 1361"/>
                  <a:gd name="T70" fmla="*/ 288 w 590"/>
                  <a:gd name="T71" fmla="*/ 188 h 1361"/>
                  <a:gd name="T72" fmla="*/ 237 w 590"/>
                  <a:gd name="T73" fmla="*/ 204 h 1361"/>
                  <a:gd name="T74" fmla="*/ 164 w 590"/>
                  <a:gd name="T75" fmla="*/ 377 h 1361"/>
                  <a:gd name="T76" fmla="*/ 71 w 590"/>
                  <a:gd name="T77" fmla="*/ 582 h 1361"/>
                  <a:gd name="T78" fmla="*/ 41 w 590"/>
                  <a:gd name="T79" fmla="*/ 656 h 1361"/>
                  <a:gd name="T80" fmla="*/ 354 w 590"/>
                  <a:gd name="T81" fmla="*/ 839 h 1361"/>
                  <a:gd name="T82" fmla="*/ 354 w 590"/>
                  <a:gd name="T83" fmla="*/ 839 h 1361"/>
                  <a:gd name="T84" fmla="*/ 349 w 590"/>
                  <a:gd name="T85" fmla="*/ 97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1361">
                    <a:moveTo>
                      <a:pt x="7" y="727"/>
                    </a:moveTo>
                    <a:cubicBezTo>
                      <a:pt x="11" y="728"/>
                      <a:pt x="21" y="717"/>
                      <a:pt x="23" y="713"/>
                    </a:cubicBezTo>
                    <a:cubicBezTo>
                      <a:pt x="25" y="710"/>
                      <a:pt x="26" y="707"/>
                      <a:pt x="28" y="703"/>
                    </a:cubicBezTo>
                    <a:cubicBezTo>
                      <a:pt x="29" y="700"/>
                      <a:pt x="36" y="692"/>
                      <a:pt x="36" y="692"/>
                    </a:cubicBezTo>
                    <a:cubicBezTo>
                      <a:pt x="36" y="692"/>
                      <a:pt x="46" y="689"/>
                      <a:pt x="47" y="689"/>
                    </a:cubicBezTo>
                    <a:cubicBezTo>
                      <a:pt x="49" y="688"/>
                      <a:pt x="63" y="675"/>
                      <a:pt x="65" y="673"/>
                    </a:cubicBezTo>
                    <a:cubicBezTo>
                      <a:pt x="66" y="671"/>
                      <a:pt x="79" y="660"/>
                      <a:pt x="86" y="654"/>
                    </a:cubicBezTo>
                    <a:cubicBezTo>
                      <a:pt x="92" y="648"/>
                      <a:pt x="95" y="644"/>
                      <a:pt x="96" y="640"/>
                    </a:cubicBezTo>
                    <a:cubicBezTo>
                      <a:pt x="96" y="636"/>
                      <a:pt x="121" y="642"/>
                      <a:pt x="121" y="642"/>
                    </a:cubicBezTo>
                    <a:cubicBezTo>
                      <a:pt x="121" y="642"/>
                      <a:pt x="128" y="600"/>
                      <a:pt x="138" y="588"/>
                    </a:cubicBezTo>
                    <a:cubicBezTo>
                      <a:pt x="149" y="576"/>
                      <a:pt x="189" y="497"/>
                      <a:pt x="200" y="476"/>
                    </a:cubicBezTo>
                    <a:cubicBezTo>
                      <a:pt x="210" y="456"/>
                      <a:pt x="236" y="392"/>
                      <a:pt x="237" y="388"/>
                    </a:cubicBezTo>
                    <a:cubicBezTo>
                      <a:pt x="239" y="383"/>
                      <a:pt x="239" y="383"/>
                      <a:pt x="239" y="383"/>
                    </a:cubicBezTo>
                    <a:cubicBezTo>
                      <a:pt x="239" y="383"/>
                      <a:pt x="250" y="438"/>
                      <a:pt x="239" y="466"/>
                    </a:cubicBezTo>
                    <a:cubicBezTo>
                      <a:pt x="229" y="493"/>
                      <a:pt x="218" y="535"/>
                      <a:pt x="216" y="537"/>
                    </a:cubicBezTo>
                    <a:cubicBezTo>
                      <a:pt x="214" y="539"/>
                      <a:pt x="223" y="542"/>
                      <a:pt x="228" y="543"/>
                    </a:cubicBezTo>
                    <a:cubicBezTo>
                      <a:pt x="232" y="544"/>
                      <a:pt x="240" y="544"/>
                      <a:pt x="240" y="544"/>
                    </a:cubicBezTo>
                    <a:cubicBezTo>
                      <a:pt x="240" y="544"/>
                      <a:pt x="237" y="575"/>
                      <a:pt x="236" y="582"/>
                    </a:cubicBezTo>
                    <a:cubicBezTo>
                      <a:pt x="234" y="588"/>
                      <a:pt x="233" y="624"/>
                      <a:pt x="230" y="645"/>
                    </a:cubicBezTo>
                    <a:cubicBezTo>
                      <a:pt x="227" y="666"/>
                      <a:pt x="227" y="713"/>
                      <a:pt x="231" y="733"/>
                    </a:cubicBezTo>
                    <a:cubicBezTo>
                      <a:pt x="235" y="753"/>
                      <a:pt x="236" y="770"/>
                      <a:pt x="239" y="779"/>
                    </a:cubicBezTo>
                    <a:cubicBezTo>
                      <a:pt x="242" y="788"/>
                      <a:pt x="242" y="797"/>
                      <a:pt x="242" y="798"/>
                    </a:cubicBezTo>
                    <a:cubicBezTo>
                      <a:pt x="243" y="799"/>
                      <a:pt x="248" y="799"/>
                      <a:pt x="248" y="799"/>
                    </a:cubicBezTo>
                    <a:cubicBezTo>
                      <a:pt x="248" y="799"/>
                      <a:pt x="253" y="837"/>
                      <a:pt x="256" y="854"/>
                    </a:cubicBezTo>
                    <a:cubicBezTo>
                      <a:pt x="259" y="872"/>
                      <a:pt x="264" y="932"/>
                      <a:pt x="264" y="940"/>
                    </a:cubicBezTo>
                    <a:cubicBezTo>
                      <a:pt x="265" y="949"/>
                      <a:pt x="260" y="968"/>
                      <a:pt x="260" y="976"/>
                    </a:cubicBezTo>
                    <a:cubicBezTo>
                      <a:pt x="261" y="984"/>
                      <a:pt x="264" y="1000"/>
                      <a:pt x="271" y="1012"/>
                    </a:cubicBezTo>
                    <a:cubicBezTo>
                      <a:pt x="277" y="1024"/>
                      <a:pt x="304" y="1073"/>
                      <a:pt x="305" y="1079"/>
                    </a:cubicBezTo>
                    <a:cubicBezTo>
                      <a:pt x="307" y="1085"/>
                      <a:pt x="311" y="1120"/>
                      <a:pt x="311" y="1128"/>
                    </a:cubicBezTo>
                    <a:cubicBezTo>
                      <a:pt x="311" y="1136"/>
                      <a:pt x="312" y="1201"/>
                      <a:pt x="316" y="1211"/>
                    </a:cubicBezTo>
                    <a:cubicBezTo>
                      <a:pt x="319" y="1221"/>
                      <a:pt x="320" y="1227"/>
                      <a:pt x="320" y="1227"/>
                    </a:cubicBezTo>
                    <a:cubicBezTo>
                      <a:pt x="320" y="1227"/>
                      <a:pt x="307" y="1249"/>
                      <a:pt x="309" y="1264"/>
                    </a:cubicBezTo>
                    <a:cubicBezTo>
                      <a:pt x="312" y="1278"/>
                      <a:pt x="307" y="1335"/>
                      <a:pt x="311" y="1344"/>
                    </a:cubicBezTo>
                    <a:cubicBezTo>
                      <a:pt x="315" y="1353"/>
                      <a:pt x="329" y="1361"/>
                      <a:pt x="340" y="1361"/>
                    </a:cubicBezTo>
                    <a:cubicBezTo>
                      <a:pt x="352" y="1361"/>
                      <a:pt x="373" y="1350"/>
                      <a:pt x="377" y="1345"/>
                    </a:cubicBezTo>
                    <a:cubicBezTo>
                      <a:pt x="381" y="1341"/>
                      <a:pt x="374" y="1319"/>
                      <a:pt x="374" y="1311"/>
                    </a:cubicBezTo>
                    <a:cubicBezTo>
                      <a:pt x="373" y="1303"/>
                      <a:pt x="367" y="1263"/>
                      <a:pt x="367" y="1254"/>
                    </a:cubicBezTo>
                    <a:cubicBezTo>
                      <a:pt x="367" y="1245"/>
                      <a:pt x="372" y="1231"/>
                      <a:pt x="372" y="1223"/>
                    </a:cubicBezTo>
                    <a:cubicBezTo>
                      <a:pt x="371" y="1216"/>
                      <a:pt x="385" y="1175"/>
                      <a:pt x="394" y="1146"/>
                    </a:cubicBezTo>
                    <a:cubicBezTo>
                      <a:pt x="402" y="1117"/>
                      <a:pt x="422" y="1047"/>
                      <a:pt x="427" y="1023"/>
                    </a:cubicBezTo>
                    <a:cubicBezTo>
                      <a:pt x="431" y="1000"/>
                      <a:pt x="433" y="986"/>
                      <a:pt x="432" y="970"/>
                    </a:cubicBezTo>
                    <a:cubicBezTo>
                      <a:pt x="430" y="953"/>
                      <a:pt x="436" y="908"/>
                      <a:pt x="443" y="878"/>
                    </a:cubicBezTo>
                    <a:cubicBezTo>
                      <a:pt x="449" y="848"/>
                      <a:pt x="472" y="787"/>
                      <a:pt x="475" y="778"/>
                    </a:cubicBezTo>
                    <a:cubicBezTo>
                      <a:pt x="478" y="769"/>
                      <a:pt x="480" y="765"/>
                      <a:pt x="480" y="765"/>
                    </a:cubicBezTo>
                    <a:cubicBezTo>
                      <a:pt x="480" y="765"/>
                      <a:pt x="496" y="764"/>
                      <a:pt x="497" y="762"/>
                    </a:cubicBezTo>
                    <a:cubicBezTo>
                      <a:pt x="498" y="761"/>
                      <a:pt x="501" y="755"/>
                      <a:pt x="500" y="738"/>
                    </a:cubicBezTo>
                    <a:cubicBezTo>
                      <a:pt x="499" y="721"/>
                      <a:pt x="503" y="691"/>
                      <a:pt x="505" y="683"/>
                    </a:cubicBezTo>
                    <a:cubicBezTo>
                      <a:pt x="506" y="674"/>
                      <a:pt x="510" y="663"/>
                      <a:pt x="510" y="663"/>
                    </a:cubicBezTo>
                    <a:cubicBezTo>
                      <a:pt x="512" y="664"/>
                      <a:pt x="512" y="664"/>
                      <a:pt x="512" y="664"/>
                    </a:cubicBezTo>
                    <a:cubicBezTo>
                      <a:pt x="512" y="664"/>
                      <a:pt x="516" y="673"/>
                      <a:pt x="517" y="676"/>
                    </a:cubicBezTo>
                    <a:cubicBezTo>
                      <a:pt x="518" y="679"/>
                      <a:pt x="518" y="686"/>
                      <a:pt x="518" y="686"/>
                    </a:cubicBezTo>
                    <a:cubicBezTo>
                      <a:pt x="517" y="689"/>
                      <a:pt x="517" y="689"/>
                      <a:pt x="517" y="689"/>
                    </a:cubicBezTo>
                    <a:cubicBezTo>
                      <a:pt x="524" y="689"/>
                      <a:pt x="524" y="689"/>
                      <a:pt x="524" y="689"/>
                    </a:cubicBezTo>
                    <a:cubicBezTo>
                      <a:pt x="524" y="689"/>
                      <a:pt x="522" y="703"/>
                      <a:pt x="522" y="709"/>
                    </a:cubicBezTo>
                    <a:cubicBezTo>
                      <a:pt x="522" y="714"/>
                      <a:pt x="522" y="733"/>
                      <a:pt x="522" y="739"/>
                    </a:cubicBezTo>
                    <a:cubicBezTo>
                      <a:pt x="523" y="745"/>
                      <a:pt x="524" y="756"/>
                      <a:pt x="527" y="756"/>
                    </a:cubicBezTo>
                    <a:cubicBezTo>
                      <a:pt x="530" y="756"/>
                      <a:pt x="532" y="754"/>
                      <a:pt x="532" y="750"/>
                    </a:cubicBezTo>
                    <a:cubicBezTo>
                      <a:pt x="532" y="746"/>
                      <a:pt x="532" y="740"/>
                      <a:pt x="532" y="736"/>
                    </a:cubicBezTo>
                    <a:cubicBezTo>
                      <a:pt x="532" y="733"/>
                      <a:pt x="534" y="726"/>
                      <a:pt x="534" y="724"/>
                    </a:cubicBezTo>
                    <a:cubicBezTo>
                      <a:pt x="534" y="723"/>
                      <a:pt x="537" y="723"/>
                      <a:pt x="538" y="729"/>
                    </a:cubicBezTo>
                    <a:cubicBezTo>
                      <a:pt x="539" y="736"/>
                      <a:pt x="541" y="744"/>
                      <a:pt x="541" y="749"/>
                    </a:cubicBezTo>
                    <a:cubicBezTo>
                      <a:pt x="541" y="753"/>
                      <a:pt x="542" y="764"/>
                      <a:pt x="543" y="765"/>
                    </a:cubicBezTo>
                    <a:cubicBezTo>
                      <a:pt x="543" y="767"/>
                      <a:pt x="546" y="769"/>
                      <a:pt x="549" y="768"/>
                    </a:cubicBezTo>
                    <a:cubicBezTo>
                      <a:pt x="553" y="767"/>
                      <a:pt x="551" y="758"/>
                      <a:pt x="551" y="753"/>
                    </a:cubicBezTo>
                    <a:cubicBezTo>
                      <a:pt x="551" y="748"/>
                      <a:pt x="550" y="728"/>
                      <a:pt x="550" y="728"/>
                    </a:cubicBezTo>
                    <a:cubicBezTo>
                      <a:pt x="550" y="728"/>
                      <a:pt x="555" y="738"/>
                      <a:pt x="555" y="738"/>
                    </a:cubicBezTo>
                    <a:cubicBezTo>
                      <a:pt x="555" y="739"/>
                      <a:pt x="560" y="760"/>
                      <a:pt x="560" y="763"/>
                    </a:cubicBezTo>
                    <a:cubicBezTo>
                      <a:pt x="560" y="766"/>
                      <a:pt x="562" y="771"/>
                      <a:pt x="564" y="772"/>
                    </a:cubicBezTo>
                    <a:cubicBezTo>
                      <a:pt x="566" y="772"/>
                      <a:pt x="571" y="769"/>
                      <a:pt x="571" y="765"/>
                    </a:cubicBezTo>
                    <a:cubicBezTo>
                      <a:pt x="570" y="761"/>
                      <a:pt x="568" y="750"/>
                      <a:pt x="568" y="748"/>
                    </a:cubicBezTo>
                    <a:cubicBezTo>
                      <a:pt x="567" y="745"/>
                      <a:pt x="566" y="743"/>
                      <a:pt x="567" y="743"/>
                    </a:cubicBezTo>
                    <a:cubicBezTo>
                      <a:pt x="568" y="743"/>
                      <a:pt x="570" y="749"/>
                      <a:pt x="571" y="751"/>
                    </a:cubicBezTo>
                    <a:cubicBezTo>
                      <a:pt x="571" y="752"/>
                      <a:pt x="571" y="764"/>
                      <a:pt x="576" y="766"/>
                    </a:cubicBezTo>
                    <a:cubicBezTo>
                      <a:pt x="580" y="767"/>
                      <a:pt x="583" y="761"/>
                      <a:pt x="582" y="756"/>
                    </a:cubicBezTo>
                    <a:cubicBezTo>
                      <a:pt x="581" y="750"/>
                      <a:pt x="579" y="741"/>
                      <a:pt x="579" y="741"/>
                    </a:cubicBezTo>
                    <a:cubicBezTo>
                      <a:pt x="579" y="741"/>
                      <a:pt x="585" y="747"/>
                      <a:pt x="587" y="747"/>
                    </a:cubicBezTo>
                    <a:cubicBezTo>
                      <a:pt x="589" y="747"/>
                      <a:pt x="590" y="740"/>
                      <a:pt x="589" y="736"/>
                    </a:cubicBezTo>
                    <a:cubicBezTo>
                      <a:pt x="587" y="731"/>
                      <a:pt x="587" y="715"/>
                      <a:pt x="585" y="707"/>
                    </a:cubicBezTo>
                    <a:cubicBezTo>
                      <a:pt x="582" y="699"/>
                      <a:pt x="573" y="678"/>
                      <a:pt x="573" y="678"/>
                    </a:cubicBezTo>
                    <a:cubicBezTo>
                      <a:pt x="573" y="678"/>
                      <a:pt x="572" y="673"/>
                      <a:pt x="573" y="672"/>
                    </a:cubicBezTo>
                    <a:cubicBezTo>
                      <a:pt x="575" y="671"/>
                      <a:pt x="579" y="670"/>
                      <a:pt x="579" y="670"/>
                    </a:cubicBezTo>
                    <a:cubicBezTo>
                      <a:pt x="579" y="670"/>
                      <a:pt x="573" y="666"/>
                      <a:pt x="570" y="662"/>
                    </a:cubicBezTo>
                    <a:cubicBezTo>
                      <a:pt x="566" y="659"/>
                      <a:pt x="563" y="637"/>
                      <a:pt x="562" y="625"/>
                    </a:cubicBezTo>
                    <a:cubicBezTo>
                      <a:pt x="560" y="612"/>
                      <a:pt x="554" y="581"/>
                      <a:pt x="550" y="569"/>
                    </a:cubicBezTo>
                    <a:cubicBezTo>
                      <a:pt x="546" y="557"/>
                      <a:pt x="546" y="555"/>
                      <a:pt x="541" y="540"/>
                    </a:cubicBezTo>
                    <a:cubicBezTo>
                      <a:pt x="536" y="525"/>
                      <a:pt x="536" y="488"/>
                      <a:pt x="532" y="470"/>
                    </a:cubicBezTo>
                    <a:cubicBezTo>
                      <a:pt x="528" y="453"/>
                      <a:pt x="518" y="424"/>
                      <a:pt x="520" y="411"/>
                    </a:cubicBezTo>
                    <a:cubicBezTo>
                      <a:pt x="523" y="399"/>
                      <a:pt x="513" y="365"/>
                      <a:pt x="514" y="353"/>
                    </a:cubicBezTo>
                    <a:cubicBezTo>
                      <a:pt x="515" y="341"/>
                      <a:pt x="516" y="266"/>
                      <a:pt x="510" y="258"/>
                    </a:cubicBezTo>
                    <a:cubicBezTo>
                      <a:pt x="504" y="250"/>
                      <a:pt x="500" y="248"/>
                      <a:pt x="498" y="248"/>
                    </a:cubicBezTo>
                    <a:cubicBezTo>
                      <a:pt x="497" y="248"/>
                      <a:pt x="458" y="231"/>
                      <a:pt x="457" y="230"/>
                    </a:cubicBezTo>
                    <a:cubicBezTo>
                      <a:pt x="456" y="228"/>
                      <a:pt x="465" y="227"/>
                      <a:pt x="468" y="225"/>
                    </a:cubicBezTo>
                    <a:cubicBezTo>
                      <a:pt x="471" y="223"/>
                      <a:pt x="476" y="221"/>
                      <a:pt x="478" y="219"/>
                    </a:cubicBezTo>
                    <a:cubicBezTo>
                      <a:pt x="479" y="217"/>
                      <a:pt x="479" y="217"/>
                      <a:pt x="479" y="217"/>
                    </a:cubicBezTo>
                    <a:cubicBezTo>
                      <a:pt x="479" y="217"/>
                      <a:pt x="476" y="229"/>
                      <a:pt x="472" y="231"/>
                    </a:cubicBezTo>
                    <a:cubicBezTo>
                      <a:pt x="468" y="232"/>
                      <a:pt x="466" y="232"/>
                      <a:pt x="466" y="232"/>
                    </a:cubicBezTo>
                    <a:cubicBezTo>
                      <a:pt x="466" y="232"/>
                      <a:pt x="471" y="236"/>
                      <a:pt x="474" y="235"/>
                    </a:cubicBezTo>
                    <a:cubicBezTo>
                      <a:pt x="478" y="234"/>
                      <a:pt x="487" y="231"/>
                      <a:pt x="490" y="228"/>
                    </a:cubicBezTo>
                    <a:cubicBezTo>
                      <a:pt x="493" y="225"/>
                      <a:pt x="494" y="223"/>
                      <a:pt x="494" y="223"/>
                    </a:cubicBezTo>
                    <a:cubicBezTo>
                      <a:pt x="494" y="223"/>
                      <a:pt x="500" y="204"/>
                      <a:pt x="495" y="187"/>
                    </a:cubicBezTo>
                    <a:cubicBezTo>
                      <a:pt x="490" y="170"/>
                      <a:pt x="491" y="130"/>
                      <a:pt x="483" y="102"/>
                    </a:cubicBezTo>
                    <a:cubicBezTo>
                      <a:pt x="475" y="75"/>
                      <a:pt x="461" y="37"/>
                      <a:pt x="453" y="24"/>
                    </a:cubicBezTo>
                    <a:cubicBezTo>
                      <a:pt x="445" y="11"/>
                      <a:pt x="426" y="3"/>
                      <a:pt x="422" y="2"/>
                    </a:cubicBezTo>
                    <a:cubicBezTo>
                      <a:pt x="418" y="1"/>
                      <a:pt x="397" y="4"/>
                      <a:pt x="397" y="4"/>
                    </a:cubicBezTo>
                    <a:cubicBezTo>
                      <a:pt x="397" y="4"/>
                      <a:pt x="385" y="0"/>
                      <a:pt x="369" y="14"/>
                    </a:cubicBezTo>
                    <a:cubicBezTo>
                      <a:pt x="353" y="29"/>
                      <a:pt x="333" y="76"/>
                      <a:pt x="323" y="98"/>
                    </a:cubicBezTo>
                    <a:cubicBezTo>
                      <a:pt x="313" y="120"/>
                      <a:pt x="300" y="147"/>
                      <a:pt x="296" y="163"/>
                    </a:cubicBezTo>
                    <a:cubicBezTo>
                      <a:pt x="291" y="180"/>
                      <a:pt x="292" y="185"/>
                      <a:pt x="288" y="188"/>
                    </a:cubicBezTo>
                    <a:cubicBezTo>
                      <a:pt x="284" y="192"/>
                      <a:pt x="283" y="194"/>
                      <a:pt x="283" y="194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4"/>
                      <a:pt x="231" y="194"/>
                      <a:pt x="222" y="205"/>
                    </a:cubicBezTo>
                    <a:cubicBezTo>
                      <a:pt x="213" y="215"/>
                      <a:pt x="199" y="255"/>
                      <a:pt x="189" y="286"/>
                    </a:cubicBezTo>
                    <a:cubicBezTo>
                      <a:pt x="180" y="317"/>
                      <a:pt x="166" y="360"/>
                      <a:pt x="164" y="377"/>
                    </a:cubicBezTo>
                    <a:cubicBezTo>
                      <a:pt x="161" y="395"/>
                      <a:pt x="166" y="392"/>
                      <a:pt x="158" y="410"/>
                    </a:cubicBezTo>
                    <a:cubicBezTo>
                      <a:pt x="149" y="428"/>
                      <a:pt x="133" y="456"/>
                      <a:pt x="121" y="477"/>
                    </a:cubicBezTo>
                    <a:cubicBezTo>
                      <a:pt x="109" y="499"/>
                      <a:pt x="79" y="568"/>
                      <a:pt x="71" y="582"/>
                    </a:cubicBezTo>
                    <a:cubicBezTo>
                      <a:pt x="64" y="596"/>
                      <a:pt x="56" y="611"/>
                      <a:pt x="56" y="613"/>
                    </a:cubicBezTo>
                    <a:cubicBezTo>
                      <a:pt x="56" y="615"/>
                      <a:pt x="63" y="618"/>
                      <a:pt x="63" y="618"/>
                    </a:cubicBezTo>
                    <a:cubicBezTo>
                      <a:pt x="63" y="618"/>
                      <a:pt x="47" y="649"/>
                      <a:pt x="41" y="656"/>
                    </a:cubicBezTo>
                    <a:cubicBezTo>
                      <a:pt x="36" y="663"/>
                      <a:pt x="3" y="712"/>
                      <a:pt x="1" y="718"/>
                    </a:cubicBezTo>
                    <a:cubicBezTo>
                      <a:pt x="0" y="723"/>
                      <a:pt x="3" y="726"/>
                      <a:pt x="7" y="727"/>
                    </a:cubicBezTo>
                    <a:close/>
                    <a:moveTo>
                      <a:pt x="354" y="839"/>
                    </a:moveTo>
                    <a:cubicBezTo>
                      <a:pt x="354" y="839"/>
                      <a:pt x="354" y="835"/>
                      <a:pt x="356" y="822"/>
                    </a:cubicBezTo>
                    <a:cubicBezTo>
                      <a:pt x="358" y="809"/>
                      <a:pt x="362" y="794"/>
                      <a:pt x="362" y="794"/>
                    </a:cubicBezTo>
                    <a:cubicBezTo>
                      <a:pt x="364" y="814"/>
                      <a:pt x="354" y="839"/>
                      <a:pt x="354" y="839"/>
                    </a:cubicBezTo>
                    <a:close/>
                    <a:moveTo>
                      <a:pt x="345" y="961"/>
                    </a:moveTo>
                    <a:cubicBezTo>
                      <a:pt x="346" y="961"/>
                      <a:pt x="349" y="950"/>
                      <a:pt x="350" y="951"/>
                    </a:cubicBezTo>
                    <a:cubicBezTo>
                      <a:pt x="352" y="957"/>
                      <a:pt x="349" y="977"/>
                      <a:pt x="349" y="977"/>
                    </a:cubicBezTo>
                    <a:cubicBezTo>
                      <a:pt x="349" y="977"/>
                      <a:pt x="345" y="962"/>
                      <a:pt x="345" y="9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auto">
              <a:xfrm>
                <a:off x="-174486" y="1850331"/>
                <a:ext cx="338970" cy="708951"/>
              </a:xfrm>
              <a:custGeom>
                <a:avLst/>
                <a:gdLst>
                  <a:gd name="T0" fmla="*/ 689 w 695"/>
                  <a:gd name="T1" fmla="*/ 439 h 1456"/>
                  <a:gd name="T2" fmla="*/ 622 w 695"/>
                  <a:gd name="T3" fmla="*/ 277 h 1456"/>
                  <a:gd name="T4" fmla="*/ 513 w 695"/>
                  <a:gd name="T5" fmla="*/ 219 h 1456"/>
                  <a:gd name="T6" fmla="*/ 511 w 695"/>
                  <a:gd name="T7" fmla="*/ 157 h 1456"/>
                  <a:gd name="T8" fmla="*/ 530 w 695"/>
                  <a:gd name="T9" fmla="*/ 107 h 1456"/>
                  <a:gd name="T10" fmla="*/ 497 w 695"/>
                  <a:gd name="T11" fmla="*/ 15 h 1456"/>
                  <a:gd name="T12" fmla="*/ 477 w 695"/>
                  <a:gd name="T13" fmla="*/ 10 h 1456"/>
                  <a:gd name="T14" fmla="*/ 462 w 695"/>
                  <a:gd name="T15" fmla="*/ 2 h 1456"/>
                  <a:gd name="T16" fmla="*/ 436 w 695"/>
                  <a:gd name="T17" fmla="*/ 0 h 1456"/>
                  <a:gd name="T18" fmla="*/ 433 w 695"/>
                  <a:gd name="T19" fmla="*/ 7 h 1456"/>
                  <a:gd name="T20" fmla="*/ 370 w 695"/>
                  <a:gd name="T21" fmla="*/ 39 h 1456"/>
                  <a:gd name="T22" fmla="*/ 375 w 695"/>
                  <a:gd name="T23" fmla="*/ 44 h 1456"/>
                  <a:gd name="T24" fmla="*/ 367 w 695"/>
                  <a:gd name="T25" fmla="*/ 58 h 1456"/>
                  <a:gd name="T26" fmla="*/ 375 w 695"/>
                  <a:gd name="T27" fmla="*/ 61 h 1456"/>
                  <a:gd name="T28" fmla="*/ 377 w 695"/>
                  <a:gd name="T29" fmla="*/ 75 h 1456"/>
                  <a:gd name="T30" fmla="*/ 382 w 695"/>
                  <a:gd name="T31" fmla="*/ 143 h 1456"/>
                  <a:gd name="T32" fmla="*/ 416 w 695"/>
                  <a:gd name="T33" fmla="*/ 239 h 1456"/>
                  <a:gd name="T34" fmla="*/ 346 w 695"/>
                  <a:gd name="T35" fmla="*/ 263 h 1456"/>
                  <a:gd name="T36" fmla="*/ 264 w 695"/>
                  <a:gd name="T37" fmla="*/ 297 h 1456"/>
                  <a:gd name="T38" fmla="*/ 101 w 695"/>
                  <a:gd name="T39" fmla="*/ 321 h 1456"/>
                  <a:gd name="T40" fmla="*/ 15 w 695"/>
                  <a:gd name="T41" fmla="*/ 284 h 1456"/>
                  <a:gd name="T42" fmla="*/ 18 w 695"/>
                  <a:gd name="T43" fmla="*/ 305 h 1456"/>
                  <a:gd name="T44" fmla="*/ 21 w 695"/>
                  <a:gd name="T45" fmla="*/ 339 h 1456"/>
                  <a:gd name="T46" fmla="*/ 89 w 695"/>
                  <a:gd name="T47" fmla="*/ 389 h 1456"/>
                  <a:gd name="T48" fmla="*/ 277 w 695"/>
                  <a:gd name="T49" fmla="*/ 405 h 1456"/>
                  <a:gd name="T50" fmla="*/ 324 w 695"/>
                  <a:gd name="T51" fmla="*/ 526 h 1456"/>
                  <a:gd name="T52" fmla="*/ 322 w 695"/>
                  <a:gd name="T53" fmla="*/ 781 h 1456"/>
                  <a:gd name="T54" fmla="*/ 313 w 695"/>
                  <a:gd name="T55" fmla="*/ 1080 h 1456"/>
                  <a:gd name="T56" fmla="*/ 322 w 695"/>
                  <a:gd name="T57" fmla="*/ 1197 h 1456"/>
                  <a:gd name="T58" fmla="*/ 247 w 695"/>
                  <a:gd name="T59" fmla="*/ 1424 h 1456"/>
                  <a:gd name="T60" fmla="*/ 394 w 695"/>
                  <a:gd name="T61" fmla="*/ 1405 h 1456"/>
                  <a:gd name="T62" fmla="*/ 412 w 695"/>
                  <a:gd name="T63" fmla="*/ 1127 h 1456"/>
                  <a:gd name="T64" fmla="*/ 431 w 695"/>
                  <a:gd name="T65" fmla="*/ 1033 h 1456"/>
                  <a:gd name="T66" fmla="*/ 459 w 695"/>
                  <a:gd name="T67" fmla="*/ 902 h 1456"/>
                  <a:gd name="T68" fmla="*/ 485 w 695"/>
                  <a:gd name="T69" fmla="*/ 1045 h 1456"/>
                  <a:gd name="T70" fmla="*/ 516 w 695"/>
                  <a:gd name="T71" fmla="*/ 1128 h 1456"/>
                  <a:gd name="T72" fmla="*/ 519 w 695"/>
                  <a:gd name="T73" fmla="*/ 1364 h 1456"/>
                  <a:gd name="T74" fmla="*/ 592 w 695"/>
                  <a:gd name="T75" fmla="*/ 1406 h 1456"/>
                  <a:gd name="T76" fmla="*/ 582 w 695"/>
                  <a:gd name="T77" fmla="*/ 1313 h 1456"/>
                  <a:gd name="T78" fmla="*/ 607 w 695"/>
                  <a:gd name="T79" fmla="*/ 1075 h 1456"/>
                  <a:gd name="T80" fmla="*/ 626 w 695"/>
                  <a:gd name="T81" fmla="*/ 1053 h 1456"/>
                  <a:gd name="T82" fmla="*/ 613 w 695"/>
                  <a:gd name="T83" fmla="*/ 782 h 1456"/>
                  <a:gd name="T84" fmla="*/ 669 w 695"/>
                  <a:gd name="T85" fmla="*/ 608 h 1456"/>
                  <a:gd name="T86" fmla="*/ 594 w 695"/>
                  <a:gd name="T87" fmla="*/ 556 h 1456"/>
                  <a:gd name="T88" fmla="*/ 604 w 695"/>
                  <a:gd name="T89" fmla="*/ 459 h 1456"/>
                  <a:gd name="T90" fmla="*/ 606 w 695"/>
                  <a:gd name="T91" fmla="*/ 58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5" h="1456">
                    <a:moveTo>
                      <a:pt x="669" y="608"/>
                    </a:moveTo>
                    <a:cubicBezTo>
                      <a:pt x="694" y="572"/>
                      <a:pt x="695" y="540"/>
                      <a:pt x="694" y="530"/>
                    </a:cubicBezTo>
                    <a:cubicBezTo>
                      <a:pt x="693" y="520"/>
                      <a:pt x="689" y="439"/>
                      <a:pt x="689" y="439"/>
                    </a:cubicBezTo>
                    <a:cubicBezTo>
                      <a:pt x="689" y="439"/>
                      <a:pt x="687" y="433"/>
                      <a:pt x="681" y="399"/>
                    </a:cubicBezTo>
                    <a:cubicBezTo>
                      <a:pt x="674" y="365"/>
                      <a:pt x="667" y="335"/>
                      <a:pt x="659" y="317"/>
                    </a:cubicBezTo>
                    <a:cubicBezTo>
                      <a:pt x="652" y="298"/>
                      <a:pt x="628" y="278"/>
                      <a:pt x="622" y="277"/>
                    </a:cubicBezTo>
                    <a:cubicBezTo>
                      <a:pt x="616" y="276"/>
                      <a:pt x="559" y="247"/>
                      <a:pt x="554" y="244"/>
                    </a:cubicBezTo>
                    <a:cubicBezTo>
                      <a:pt x="549" y="241"/>
                      <a:pt x="537" y="229"/>
                      <a:pt x="534" y="229"/>
                    </a:cubicBezTo>
                    <a:cubicBezTo>
                      <a:pt x="531" y="229"/>
                      <a:pt x="520" y="227"/>
                      <a:pt x="513" y="219"/>
                    </a:cubicBezTo>
                    <a:cubicBezTo>
                      <a:pt x="507" y="211"/>
                      <a:pt x="510" y="199"/>
                      <a:pt x="510" y="188"/>
                    </a:cubicBezTo>
                    <a:cubicBezTo>
                      <a:pt x="510" y="176"/>
                      <a:pt x="510" y="158"/>
                      <a:pt x="510" y="158"/>
                    </a:cubicBezTo>
                    <a:cubicBezTo>
                      <a:pt x="510" y="158"/>
                      <a:pt x="510" y="158"/>
                      <a:pt x="511" y="157"/>
                    </a:cubicBezTo>
                    <a:cubicBezTo>
                      <a:pt x="512" y="156"/>
                      <a:pt x="520" y="155"/>
                      <a:pt x="523" y="146"/>
                    </a:cubicBezTo>
                    <a:cubicBezTo>
                      <a:pt x="526" y="137"/>
                      <a:pt x="529" y="115"/>
                      <a:pt x="529" y="115"/>
                    </a:cubicBezTo>
                    <a:cubicBezTo>
                      <a:pt x="529" y="115"/>
                      <a:pt x="530" y="111"/>
                      <a:pt x="530" y="107"/>
                    </a:cubicBezTo>
                    <a:cubicBezTo>
                      <a:pt x="531" y="102"/>
                      <a:pt x="530" y="92"/>
                      <a:pt x="529" y="73"/>
                    </a:cubicBezTo>
                    <a:cubicBezTo>
                      <a:pt x="529" y="54"/>
                      <a:pt x="520" y="39"/>
                      <a:pt x="513" y="32"/>
                    </a:cubicBezTo>
                    <a:cubicBezTo>
                      <a:pt x="506" y="25"/>
                      <a:pt x="497" y="15"/>
                      <a:pt x="497" y="15"/>
                    </a:cubicBezTo>
                    <a:cubicBezTo>
                      <a:pt x="500" y="14"/>
                      <a:pt x="500" y="14"/>
                      <a:pt x="500" y="14"/>
                    </a:cubicBezTo>
                    <a:cubicBezTo>
                      <a:pt x="500" y="14"/>
                      <a:pt x="497" y="13"/>
                      <a:pt x="491" y="13"/>
                    </a:cubicBezTo>
                    <a:cubicBezTo>
                      <a:pt x="485" y="13"/>
                      <a:pt x="477" y="10"/>
                      <a:pt x="477" y="10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65" y="7"/>
                      <a:pt x="465" y="7"/>
                      <a:pt x="465" y="7"/>
                    </a:cubicBezTo>
                    <a:cubicBezTo>
                      <a:pt x="462" y="2"/>
                      <a:pt x="462" y="2"/>
                      <a:pt x="462" y="2"/>
                    </a:cubicBezTo>
                    <a:cubicBezTo>
                      <a:pt x="462" y="2"/>
                      <a:pt x="461" y="7"/>
                      <a:pt x="456" y="6"/>
                    </a:cubicBezTo>
                    <a:cubicBezTo>
                      <a:pt x="452" y="6"/>
                      <a:pt x="446" y="7"/>
                      <a:pt x="445" y="7"/>
                    </a:cubicBezTo>
                    <a:cubicBezTo>
                      <a:pt x="444" y="7"/>
                      <a:pt x="436" y="0"/>
                      <a:pt x="436" y="0"/>
                    </a:cubicBezTo>
                    <a:cubicBezTo>
                      <a:pt x="436" y="0"/>
                      <a:pt x="437" y="4"/>
                      <a:pt x="434" y="4"/>
                    </a:cubicBezTo>
                    <a:cubicBezTo>
                      <a:pt x="432" y="4"/>
                      <a:pt x="425" y="6"/>
                      <a:pt x="425" y="6"/>
                    </a:cubicBezTo>
                    <a:cubicBezTo>
                      <a:pt x="433" y="7"/>
                      <a:pt x="433" y="7"/>
                      <a:pt x="433" y="7"/>
                    </a:cubicBezTo>
                    <a:cubicBezTo>
                      <a:pt x="433" y="7"/>
                      <a:pt x="422" y="9"/>
                      <a:pt x="414" y="14"/>
                    </a:cubicBezTo>
                    <a:cubicBezTo>
                      <a:pt x="405" y="20"/>
                      <a:pt x="382" y="32"/>
                      <a:pt x="378" y="34"/>
                    </a:cubicBezTo>
                    <a:cubicBezTo>
                      <a:pt x="373" y="35"/>
                      <a:pt x="370" y="39"/>
                      <a:pt x="370" y="39"/>
                    </a:cubicBezTo>
                    <a:cubicBezTo>
                      <a:pt x="370" y="39"/>
                      <a:pt x="376" y="38"/>
                      <a:pt x="373" y="40"/>
                    </a:cubicBezTo>
                    <a:cubicBezTo>
                      <a:pt x="371" y="42"/>
                      <a:pt x="370" y="44"/>
                      <a:pt x="370" y="44"/>
                    </a:cubicBezTo>
                    <a:cubicBezTo>
                      <a:pt x="375" y="44"/>
                      <a:pt x="375" y="44"/>
                      <a:pt x="375" y="44"/>
                    </a:cubicBezTo>
                    <a:cubicBezTo>
                      <a:pt x="375" y="44"/>
                      <a:pt x="375" y="44"/>
                      <a:pt x="373" y="46"/>
                    </a:cubicBezTo>
                    <a:cubicBezTo>
                      <a:pt x="372" y="49"/>
                      <a:pt x="371" y="53"/>
                      <a:pt x="370" y="55"/>
                    </a:cubicBezTo>
                    <a:cubicBezTo>
                      <a:pt x="369" y="56"/>
                      <a:pt x="364" y="56"/>
                      <a:pt x="367" y="58"/>
                    </a:cubicBezTo>
                    <a:cubicBezTo>
                      <a:pt x="371" y="60"/>
                      <a:pt x="373" y="60"/>
                      <a:pt x="373" y="60"/>
                    </a:cubicBezTo>
                    <a:cubicBezTo>
                      <a:pt x="372" y="65"/>
                      <a:pt x="372" y="65"/>
                      <a:pt x="372" y="65"/>
                    </a:cubicBezTo>
                    <a:cubicBezTo>
                      <a:pt x="375" y="61"/>
                      <a:pt x="375" y="61"/>
                      <a:pt x="375" y="61"/>
                    </a:cubicBezTo>
                    <a:cubicBezTo>
                      <a:pt x="376" y="67"/>
                      <a:pt x="376" y="67"/>
                      <a:pt x="376" y="67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9" y="64"/>
                      <a:pt x="379" y="64"/>
                      <a:pt x="377" y="75"/>
                    </a:cubicBezTo>
                    <a:cubicBezTo>
                      <a:pt x="376" y="86"/>
                      <a:pt x="379" y="100"/>
                      <a:pt x="380" y="104"/>
                    </a:cubicBezTo>
                    <a:cubicBezTo>
                      <a:pt x="381" y="108"/>
                      <a:pt x="382" y="126"/>
                      <a:pt x="382" y="126"/>
                    </a:cubicBezTo>
                    <a:cubicBezTo>
                      <a:pt x="382" y="126"/>
                      <a:pt x="382" y="132"/>
                      <a:pt x="382" y="143"/>
                    </a:cubicBezTo>
                    <a:cubicBezTo>
                      <a:pt x="382" y="155"/>
                      <a:pt x="391" y="175"/>
                      <a:pt x="393" y="183"/>
                    </a:cubicBezTo>
                    <a:cubicBezTo>
                      <a:pt x="396" y="190"/>
                      <a:pt x="412" y="213"/>
                      <a:pt x="416" y="217"/>
                    </a:cubicBezTo>
                    <a:cubicBezTo>
                      <a:pt x="420" y="221"/>
                      <a:pt x="416" y="239"/>
                      <a:pt x="416" y="239"/>
                    </a:cubicBezTo>
                    <a:cubicBezTo>
                      <a:pt x="416" y="239"/>
                      <a:pt x="416" y="239"/>
                      <a:pt x="406" y="239"/>
                    </a:cubicBezTo>
                    <a:cubicBezTo>
                      <a:pt x="396" y="239"/>
                      <a:pt x="395" y="245"/>
                      <a:pt x="384" y="250"/>
                    </a:cubicBezTo>
                    <a:cubicBezTo>
                      <a:pt x="372" y="255"/>
                      <a:pt x="375" y="253"/>
                      <a:pt x="346" y="263"/>
                    </a:cubicBezTo>
                    <a:cubicBezTo>
                      <a:pt x="317" y="273"/>
                      <a:pt x="314" y="273"/>
                      <a:pt x="308" y="278"/>
                    </a:cubicBezTo>
                    <a:cubicBezTo>
                      <a:pt x="302" y="282"/>
                      <a:pt x="290" y="278"/>
                      <a:pt x="281" y="282"/>
                    </a:cubicBezTo>
                    <a:cubicBezTo>
                      <a:pt x="273" y="287"/>
                      <a:pt x="271" y="289"/>
                      <a:pt x="264" y="297"/>
                    </a:cubicBezTo>
                    <a:cubicBezTo>
                      <a:pt x="257" y="305"/>
                      <a:pt x="233" y="322"/>
                      <a:pt x="224" y="330"/>
                    </a:cubicBezTo>
                    <a:cubicBezTo>
                      <a:pt x="215" y="338"/>
                      <a:pt x="177" y="345"/>
                      <a:pt x="165" y="345"/>
                    </a:cubicBezTo>
                    <a:cubicBezTo>
                      <a:pt x="153" y="345"/>
                      <a:pt x="106" y="327"/>
                      <a:pt x="101" y="321"/>
                    </a:cubicBezTo>
                    <a:cubicBezTo>
                      <a:pt x="97" y="315"/>
                      <a:pt x="97" y="306"/>
                      <a:pt x="90" y="295"/>
                    </a:cubicBezTo>
                    <a:cubicBezTo>
                      <a:pt x="83" y="285"/>
                      <a:pt x="59" y="287"/>
                      <a:pt x="45" y="284"/>
                    </a:cubicBezTo>
                    <a:cubicBezTo>
                      <a:pt x="31" y="282"/>
                      <a:pt x="24" y="282"/>
                      <a:pt x="15" y="284"/>
                    </a:cubicBezTo>
                    <a:cubicBezTo>
                      <a:pt x="7" y="285"/>
                      <a:pt x="0" y="290"/>
                      <a:pt x="6" y="294"/>
                    </a:cubicBezTo>
                    <a:cubicBezTo>
                      <a:pt x="12" y="298"/>
                      <a:pt x="24" y="296"/>
                      <a:pt x="24" y="296"/>
                    </a:cubicBezTo>
                    <a:cubicBezTo>
                      <a:pt x="24" y="296"/>
                      <a:pt x="21" y="300"/>
                      <a:pt x="18" y="305"/>
                    </a:cubicBezTo>
                    <a:cubicBezTo>
                      <a:pt x="14" y="310"/>
                      <a:pt x="19" y="319"/>
                      <a:pt x="19" y="319"/>
                    </a:cubicBezTo>
                    <a:cubicBezTo>
                      <a:pt x="19" y="319"/>
                      <a:pt x="19" y="319"/>
                      <a:pt x="17" y="323"/>
                    </a:cubicBezTo>
                    <a:cubicBezTo>
                      <a:pt x="15" y="328"/>
                      <a:pt x="23" y="337"/>
                      <a:pt x="21" y="339"/>
                    </a:cubicBezTo>
                    <a:cubicBezTo>
                      <a:pt x="18" y="342"/>
                      <a:pt x="22" y="353"/>
                      <a:pt x="28" y="357"/>
                    </a:cubicBezTo>
                    <a:cubicBezTo>
                      <a:pt x="33" y="361"/>
                      <a:pt x="61" y="363"/>
                      <a:pt x="61" y="363"/>
                    </a:cubicBezTo>
                    <a:cubicBezTo>
                      <a:pt x="61" y="363"/>
                      <a:pt x="67" y="368"/>
                      <a:pt x="89" y="389"/>
                    </a:cubicBezTo>
                    <a:cubicBezTo>
                      <a:pt x="110" y="409"/>
                      <a:pt x="152" y="423"/>
                      <a:pt x="175" y="421"/>
                    </a:cubicBezTo>
                    <a:cubicBezTo>
                      <a:pt x="198" y="419"/>
                      <a:pt x="271" y="406"/>
                      <a:pt x="271" y="406"/>
                    </a:cubicBezTo>
                    <a:cubicBezTo>
                      <a:pt x="271" y="406"/>
                      <a:pt x="271" y="406"/>
                      <a:pt x="277" y="405"/>
                    </a:cubicBezTo>
                    <a:cubicBezTo>
                      <a:pt x="284" y="403"/>
                      <a:pt x="301" y="389"/>
                      <a:pt x="301" y="389"/>
                    </a:cubicBezTo>
                    <a:cubicBezTo>
                      <a:pt x="301" y="389"/>
                      <a:pt x="301" y="389"/>
                      <a:pt x="304" y="406"/>
                    </a:cubicBezTo>
                    <a:cubicBezTo>
                      <a:pt x="307" y="422"/>
                      <a:pt x="321" y="499"/>
                      <a:pt x="324" y="526"/>
                    </a:cubicBezTo>
                    <a:cubicBezTo>
                      <a:pt x="327" y="553"/>
                      <a:pt x="322" y="717"/>
                      <a:pt x="322" y="717"/>
                    </a:cubicBezTo>
                    <a:cubicBezTo>
                      <a:pt x="332" y="718"/>
                      <a:pt x="332" y="718"/>
                      <a:pt x="332" y="718"/>
                    </a:cubicBezTo>
                    <a:cubicBezTo>
                      <a:pt x="326" y="718"/>
                      <a:pt x="325" y="753"/>
                      <a:pt x="322" y="781"/>
                    </a:cubicBezTo>
                    <a:cubicBezTo>
                      <a:pt x="319" y="808"/>
                      <a:pt x="304" y="851"/>
                      <a:pt x="304" y="870"/>
                    </a:cubicBezTo>
                    <a:cubicBezTo>
                      <a:pt x="304" y="889"/>
                      <a:pt x="310" y="925"/>
                      <a:pt x="310" y="955"/>
                    </a:cubicBezTo>
                    <a:cubicBezTo>
                      <a:pt x="309" y="985"/>
                      <a:pt x="313" y="1071"/>
                      <a:pt x="313" y="1080"/>
                    </a:cubicBezTo>
                    <a:cubicBezTo>
                      <a:pt x="314" y="1090"/>
                      <a:pt x="317" y="1087"/>
                      <a:pt x="317" y="1087"/>
                    </a:cubicBezTo>
                    <a:cubicBezTo>
                      <a:pt x="317" y="1087"/>
                      <a:pt x="317" y="1087"/>
                      <a:pt x="316" y="1104"/>
                    </a:cubicBezTo>
                    <a:cubicBezTo>
                      <a:pt x="316" y="1120"/>
                      <a:pt x="317" y="1150"/>
                      <a:pt x="322" y="1197"/>
                    </a:cubicBezTo>
                    <a:cubicBezTo>
                      <a:pt x="327" y="1244"/>
                      <a:pt x="319" y="1324"/>
                      <a:pt x="318" y="1339"/>
                    </a:cubicBezTo>
                    <a:cubicBezTo>
                      <a:pt x="317" y="1354"/>
                      <a:pt x="292" y="1379"/>
                      <a:pt x="275" y="1394"/>
                    </a:cubicBezTo>
                    <a:cubicBezTo>
                      <a:pt x="259" y="1408"/>
                      <a:pt x="263" y="1406"/>
                      <a:pt x="247" y="1424"/>
                    </a:cubicBezTo>
                    <a:cubicBezTo>
                      <a:pt x="231" y="1442"/>
                      <a:pt x="245" y="1456"/>
                      <a:pt x="262" y="1456"/>
                    </a:cubicBezTo>
                    <a:cubicBezTo>
                      <a:pt x="280" y="1456"/>
                      <a:pt x="341" y="1434"/>
                      <a:pt x="355" y="1426"/>
                    </a:cubicBezTo>
                    <a:cubicBezTo>
                      <a:pt x="370" y="1419"/>
                      <a:pt x="387" y="1414"/>
                      <a:pt x="394" y="1405"/>
                    </a:cubicBezTo>
                    <a:cubicBezTo>
                      <a:pt x="401" y="1396"/>
                      <a:pt x="389" y="1362"/>
                      <a:pt x="383" y="1348"/>
                    </a:cubicBezTo>
                    <a:cubicBezTo>
                      <a:pt x="376" y="1333"/>
                      <a:pt x="384" y="1274"/>
                      <a:pt x="392" y="1234"/>
                    </a:cubicBezTo>
                    <a:cubicBezTo>
                      <a:pt x="400" y="1193"/>
                      <a:pt x="412" y="1146"/>
                      <a:pt x="412" y="1127"/>
                    </a:cubicBezTo>
                    <a:cubicBezTo>
                      <a:pt x="411" y="1107"/>
                      <a:pt x="408" y="1084"/>
                      <a:pt x="408" y="1084"/>
                    </a:cubicBezTo>
                    <a:cubicBezTo>
                      <a:pt x="408" y="1084"/>
                      <a:pt x="428" y="1077"/>
                      <a:pt x="435" y="1074"/>
                    </a:cubicBezTo>
                    <a:cubicBezTo>
                      <a:pt x="442" y="1070"/>
                      <a:pt x="434" y="1040"/>
                      <a:pt x="431" y="1033"/>
                    </a:cubicBezTo>
                    <a:cubicBezTo>
                      <a:pt x="429" y="1025"/>
                      <a:pt x="436" y="1018"/>
                      <a:pt x="439" y="1006"/>
                    </a:cubicBezTo>
                    <a:cubicBezTo>
                      <a:pt x="442" y="995"/>
                      <a:pt x="447" y="945"/>
                      <a:pt x="448" y="937"/>
                    </a:cubicBezTo>
                    <a:cubicBezTo>
                      <a:pt x="450" y="929"/>
                      <a:pt x="457" y="910"/>
                      <a:pt x="459" y="902"/>
                    </a:cubicBezTo>
                    <a:cubicBezTo>
                      <a:pt x="462" y="894"/>
                      <a:pt x="463" y="895"/>
                      <a:pt x="468" y="899"/>
                    </a:cubicBezTo>
                    <a:cubicBezTo>
                      <a:pt x="472" y="903"/>
                      <a:pt x="482" y="949"/>
                      <a:pt x="485" y="970"/>
                    </a:cubicBezTo>
                    <a:cubicBezTo>
                      <a:pt x="489" y="991"/>
                      <a:pt x="485" y="1044"/>
                      <a:pt x="485" y="1045"/>
                    </a:cubicBezTo>
                    <a:cubicBezTo>
                      <a:pt x="485" y="1046"/>
                      <a:pt x="487" y="1052"/>
                      <a:pt x="493" y="1060"/>
                    </a:cubicBezTo>
                    <a:cubicBezTo>
                      <a:pt x="499" y="1067"/>
                      <a:pt x="517" y="1070"/>
                      <a:pt x="517" y="1070"/>
                    </a:cubicBezTo>
                    <a:cubicBezTo>
                      <a:pt x="517" y="1070"/>
                      <a:pt x="516" y="1105"/>
                      <a:pt x="516" y="1128"/>
                    </a:cubicBezTo>
                    <a:cubicBezTo>
                      <a:pt x="517" y="1151"/>
                      <a:pt x="523" y="1215"/>
                      <a:pt x="526" y="1240"/>
                    </a:cubicBezTo>
                    <a:cubicBezTo>
                      <a:pt x="529" y="1266"/>
                      <a:pt x="523" y="1312"/>
                      <a:pt x="519" y="1321"/>
                    </a:cubicBezTo>
                    <a:cubicBezTo>
                      <a:pt x="515" y="1330"/>
                      <a:pt x="519" y="1356"/>
                      <a:pt x="519" y="1364"/>
                    </a:cubicBezTo>
                    <a:cubicBezTo>
                      <a:pt x="519" y="1371"/>
                      <a:pt x="508" y="1402"/>
                      <a:pt x="509" y="1414"/>
                    </a:cubicBezTo>
                    <a:cubicBezTo>
                      <a:pt x="509" y="1425"/>
                      <a:pt x="518" y="1434"/>
                      <a:pt x="536" y="1435"/>
                    </a:cubicBezTo>
                    <a:cubicBezTo>
                      <a:pt x="554" y="1436"/>
                      <a:pt x="586" y="1424"/>
                      <a:pt x="592" y="1406"/>
                    </a:cubicBezTo>
                    <a:cubicBezTo>
                      <a:pt x="598" y="1388"/>
                      <a:pt x="587" y="1360"/>
                      <a:pt x="585" y="1357"/>
                    </a:cubicBezTo>
                    <a:cubicBezTo>
                      <a:pt x="582" y="1353"/>
                      <a:pt x="583" y="1346"/>
                      <a:pt x="583" y="1342"/>
                    </a:cubicBezTo>
                    <a:cubicBezTo>
                      <a:pt x="583" y="1339"/>
                      <a:pt x="580" y="1328"/>
                      <a:pt x="582" y="1313"/>
                    </a:cubicBezTo>
                    <a:cubicBezTo>
                      <a:pt x="583" y="1299"/>
                      <a:pt x="587" y="1262"/>
                      <a:pt x="592" y="1238"/>
                    </a:cubicBezTo>
                    <a:cubicBezTo>
                      <a:pt x="597" y="1213"/>
                      <a:pt x="609" y="1161"/>
                      <a:pt x="611" y="1128"/>
                    </a:cubicBezTo>
                    <a:cubicBezTo>
                      <a:pt x="612" y="1095"/>
                      <a:pt x="607" y="1075"/>
                      <a:pt x="607" y="1075"/>
                    </a:cubicBezTo>
                    <a:cubicBezTo>
                      <a:pt x="609" y="1074"/>
                      <a:pt x="609" y="1074"/>
                      <a:pt x="609" y="1074"/>
                    </a:cubicBezTo>
                    <a:cubicBezTo>
                      <a:pt x="609" y="1074"/>
                      <a:pt x="612" y="1072"/>
                      <a:pt x="618" y="1069"/>
                    </a:cubicBezTo>
                    <a:cubicBezTo>
                      <a:pt x="623" y="1067"/>
                      <a:pt x="628" y="1063"/>
                      <a:pt x="626" y="1053"/>
                    </a:cubicBezTo>
                    <a:cubicBezTo>
                      <a:pt x="624" y="1043"/>
                      <a:pt x="624" y="1042"/>
                      <a:pt x="621" y="1005"/>
                    </a:cubicBezTo>
                    <a:cubicBezTo>
                      <a:pt x="619" y="968"/>
                      <a:pt x="620" y="947"/>
                      <a:pt x="623" y="903"/>
                    </a:cubicBezTo>
                    <a:cubicBezTo>
                      <a:pt x="626" y="859"/>
                      <a:pt x="614" y="800"/>
                      <a:pt x="613" y="782"/>
                    </a:cubicBezTo>
                    <a:cubicBezTo>
                      <a:pt x="612" y="765"/>
                      <a:pt x="613" y="744"/>
                      <a:pt x="610" y="724"/>
                    </a:cubicBezTo>
                    <a:cubicBezTo>
                      <a:pt x="608" y="703"/>
                      <a:pt x="609" y="690"/>
                      <a:pt x="609" y="690"/>
                    </a:cubicBezTo>
                    <a:cubicBezTo>
                      <a:pt x="609" y="690"/>
                      <a:pt x="644" y="644"/>
                      <a:pt x="669" y="608"/>
                    </a:cubicBezTo>
                    <a:close/>
                    <a:moveTo>
                      <a:pt x="606" y="582"/>
                    </a:moveTo>
                    <a:cubicBezTo>
                      <a:pt x="604" y="587"/>
                      <a:pt x="601" y="588"/>
                      <a:pt x="601" y="588"/>
                    </a:cubicBezTo>
                    <a:cubicBezTo>
                      <a:pt x="601" y="588"/>
                      <a:pt x="594" y="563"/>
                      <a:pt x="594" y="556"/>
                    </a:cubicBezTo>
                    <a:cubicBezTo>
                      <a:pt x="593" y="549"/>
                      <a:pt x="595" y="543"/>
                      <a:pt x="597" y="533"/>
                    </a:cubicBezTo>
                    <a:cubicBezTo>
                      <a:pt x="599" y="523"/>
                      <a:pt x="599" y="512"/>
                      <a:pt x="599" y="500"/>
                    </a:cubicBezTo>
                    <a:cubicBezTo>
                      <a:pt x="599" y="487"/>
                      <a:pt x="595" y="451"/>
                      <a:pt x="604" y="459"/>
                    </a:cubicBezTo>
                    <a:cubicBezTo>
                      <a:pt x="604" y="459"/>
                      <a:pt x="615" y="502"/>
                      <a:pt x="620" y="513"/>
                    </a:cubicBezTo>
                    <a:cubicBezTo>
                      <a:pt x="625" y="525"/>
                      <a:pt x="626" y="536"/>
                      <a:pt x="626" y="536"/>
                    </a:cubicBezTo>
                    <a:cubicBezTo>
                      <a:pt x="626" y="536"/>
                      <a:pt x="607" y="577"/>
                      <a:pt x="606" y="58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9"/>
              <p:cNvSpPr>
                <a:spLocks noEditPoints="1"/>
              </p:cNvSpPr>
              <p:nvPr/>
            </p:nvSpPr>
            <p:spPr bwMode="auto">
              <a:xfrm>
                <a:off x="4482733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4434090" y="2617954"/>
                <a:ext cx="302188" cy="657024"/>
              </a:xfrm>
              <a:custGeom>
                <a:avLst/>
                <a:gdLst>
                  <a:gd name="T0" fmla="*/ 594 w 620"/>
                  <a:gd name="T1" fmla="*/ 332 h 1347"/>
                  <a:gd name="T2" fmla="*/ 389 w 620"/>
                  <a:gd name="T3" fmla="*/ 215 h 1347"/>
                  <a:gd name="T4" fmla="*/ 324 w 620"/>
                  <a:gd name="T5" fmla="*/ 155 h 1347"/>
                  <a:gd name="T6" fmla="*/ 340 w 620"/>
                  <a:gd name="T7" fmla="*/ 104 h 1347"/>
                  <a:gd name="T8" fmla="*/ 342 w 620"/>
                  <a:gd name="T9" fmla="*/ 93 h 1347"/>
                  <a:gd name="T10" fmla="*/ 340 w 620"/>
                  <a:gd name="T11" fmla="*/ 73 h 1347"/>
                  <a:gd name="T12" fmla="*/ 342 w 620"/>
                  <a:gd name="T13" fmla="*/ 55 h 1347"/>
                  <a:gd name="T14" fmla="*/ 331 w 620"/>
                  <a:gd name="T15" fmla="*/ 40 h 1347"/>
                  <a:gd name="T16" fmla="*/ 314 w 620"/>
                  <a:gd name="T17" fmla="*/ 23 h 1347"/>
                  <a:gd name="T18" fmla="*/ 304 w 620"/>
                  <a:gd name="T19" fmla="*/ 15 h 1347"/>
                  <a:gd name="T20" fmla="*/ 281 w 620"/>
                  <a:gd name="T21" fmla="*/ 7 h 1347"/>
                  <a:gd name="T22" fmla="*/ 253 w 620"/>
                  <a:gd name="T23" fmla="*/ 4 h 1347"/>
                  <a:gd name="T24" fmla="*/ 223 w 620"/>
                  <a:gd name="T25" fmla="*/ 9 h 1347"/>
                  <a:gd name="T26" fmla="*/ 205 w 620"/>
                  <a:gd name="T27" fmla="*/ 22 h 1347"/>
                  <a:gd name="T28" fmla="*/ 194 w 620"/>
                  <a:gd name="T29" fmla="*/ 45 h 1347"/>
                  <a:gd name="T30" fmla="*/ 186 w 620"/>
                  <a:gd name="T31" fmla="*/ 73 h 1347"/>
                  <a:gd name="T32" fmla="*/ 191 w 620"/>
                  <a:gd name="T33" fmla="*/ 94 h 1347"/>
                  <a:gd name="T34" fmla="*/ 193 w 620"/>
                  <a:gd name="T35" fmla="*/ 106 h 1347"/>
                  <a:gd name="T36" fmla="*/ 203 w 620"/>
                  <a:gd name="T37" fmla="*/ 156 h 1347"/>
                  <a:gd name="T38" fmla="*/ 207 w 620"/>
                  <a:gd name="T39" fmla="*/ 195 h 1347"/>
                  <a:gd name="T40" fmla="*/ 131 w 620"/>
                  <a:gd name="T41" fmla="*/ 241 h 1347"/>
                  <a:gd name="T42" fmla="*/ 2 w 620"/>
                  <a:gd name="T43" fmla="*/ 386 h 1347"/>
                  <a:gd name="T44" fmla="*/ 130 w 620"/>
                  <a:gd name="T45" fmla="*/ 551 h 1347"/>
                  <a:gd name="T46" fmla="*/ 133 w 620"/>
                  <a:gd name="T47" fmla="*/ 644 h 1347"/>
                  <a:gd name="T48" fmla="*/ 139 w 620"/>
                  <a:gd name="T49" fmla="*/ 801 h 1347"/>
                  <a:gd name="T50" fmla="*/ 130 w 620"/>
                  <a:gd name="T51" fmla="*/ 1069 h 1347"/>
                  <a:gd name="T52" fmla="*/ 185 w 620"/>
                  <a:gd name="T53" fmla="*/ 1132 h 1347"/>
                  <a:gd name="T54" fmla="*/ 174 w 620"/>
                  <a:gd name="T55" fmla="*/ 1286 h 1347"/>
                  <a:gd name="T56" fmla="*/ 217 w 620"/>
                  <a:gd name="T57" fmla="*/ 1333 h 1347"/>
                  <a:gd name="T58" fmla="*/ 264 w 620"/>
                  <a:gd name="T59" fmla="*/ 1274 h 1347"/>
                  <a:gd name="T60" fmla="*/ 244 w 620"/>
                  <a:gd name="T61" fmla="*/ 1107 h 1347"/>
                  <a:gd name="T62" fmla="*/ 258 w 620"/>
                  <a:gd name="T63" fmla="*/ 979 h 1347"/>
                  <a:gd name="T64" fmla="*/ 289 w 620"/>
                  <a:gd name="T65" fmla="*/ 848 h 1347"/>
                  <a:gd name="T66" fmla="*/ 306 w 620"/>
                  <a:gd name="T67" fmla="*/ 986 h 1347"/>
                  <a:gd name="T68" fmla="*/ 376 w 620"/>
                  <a:gd name="T69" fmla="*/ 1116 h 1347"/>
                  <a:gd name="T70" fmla="*/ 379 w 620"/>
                  <a:gd name="T71" fmla="*/ 1204 h 1347"/>
                  <a:gd name="T72" fmla="*/ 350 w 620"/>
                  <a:gd name="T73" fmla="*/ 1315 h 1347"/>
                  <a:gd name="T74" fmla="*/ 441 w 620"/>
                  <a:gd name="T75" fmla="*/ 1258 h 1347"/>
                  <a:gd name="T76" fmla="*/ 422 w 620"/>
                  <a:gd name="T77" fmla="*/ 1126 h 1347"/>
                  <a:gd name="T78" fmla="*/ 435 w 620"/>
                  <a:gd name="T79" fmla="*/ 1061 h 1347"/>
                  <a:gd name="T80" fmla="*/ 410 w 620"/>
                  <a:gd name="T81" fmla="*/ 920 h 1347"/>
                  <a:gd name="T82" fmla="*/ 420 w 620"/>
                  <a:gd name="T83" fmla="*/ 730 h 1347"/>
                  <a:gd name="T84" fmla="*/ 417 w 620"/>
                  <a:gd name="T85" fmla="*/ 565 h 1347"/>
                  <a:gd name="T86" fmla="*/ 449 w 620"/>
                  <a:gd name="T87" fmla="*/ 544 h 1347"/>
                  <a:gd name="T88" fmla="*/ 521 w 620"/>
                  <a:gd name="T89" fmla="*/ 471 h 1347"/>
                  <a:gd name="T90" fmla="*/ 615 w 620"/>
                  <a:gd name="T91" fmla="*/ 363 h 1347"/>
                  <a:gd name="T92" fmla="*/ 89 w 620"/>
                  <a:gd name="T93" fmla="*/ 396 h 1347"/>
                  <a:gd name="T94" fmla="*/ 140 w 620"/>
                  <a:gd name="T95" fmla="*/ 472 h 1347"/>
                  <a:gd name="T96" fmla="*/ 426 w 620"/>
                  <a:gd name="T97" fmla="*/ 488 h 1347"/>
                  <a:gd name="T98" fmla="*/ 496 w 620"/>
                  <a:gd name="T99" fmla="*/ 418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0" h="1347">
                    <a:moveTo>
                      <a:pt x="615" y="363"/>
                    </a:moveTo>
                    <a:cubicBezTo>
                      <a:pt x="614" y="357"/>
                      <a:pt x="592" y="337"/>
                      <a:pt x="592" y="337"/>
                    </a:cubicBezTo>
                    <a:cubicBezTo>
                      <a:pt x="592" y="337"/>
                      <a:pt x="594" y="333"/>
                      <a:pt x="594" y="332"/>
                    </a:cubicBezTo>
                    <a:cubicBezTo>
                      <a:pt x="593" y="330"/>
                      <a:pt x="587" y="331"/>
                      <a:pt x="566" y="319"/>
                    </a:cubicBezTo>
                    <a:cubicBezTo>
                      <a:pt x="544" y="306"/>
                      <a:pt x="513" y="281"/>
                      <a:pt x="472" y="257"/>
                    </a:cubicBezTo>
                    <a:cubicBezTo>
                      <a:pt x="431" y="233"/>
                      <a:pt x="407" y="229"/>
                      <a:pt x="389" y="215"/>
                    </a:cubicBezTo>
                    <a:cubicBezTo>
                      <a:pt x="372" y="200"/>
                      <a:pt x="348" y="200"/>
                      <a:pt x="346" y="189"/>
                    </a:cubicBezTo>
                    <a:cubicBezTo>
                      <a:pt x="343" y="178"/>
                      <a:pt x="323" y="164"/>
                      <a:pt x="323" y="16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4" y="155"/>
                      <a:pt x="324" y="155"/>
                      <a:pt x="330" y="154"/>
                    </a:cubicBezTo>
                    <a:cubicBezTo>
                      <a:pt x="336" y="152"/>
                      <a:pt x="332" y="148"/>
                      <a:pt x="340" y="130"/>
                    </a:cubicBezTo>
                    <a:cubicBezTo>
                      <a:pt x="348" y="113"/>
                      <a:pt x="340" y="104"/>
                      <a:pt x="340" y="104"/>
                    </a:cubicBezTo>
                    <a:cubicBezTo>
                      <a:pt x="342" y="100"/>
                      <a:pt x="342" y="100"/>
                      <a:pt x="342" y="100"/>
                    </a:cubicBezTo>
                    <a:cubicBezTo>
                      <a:pt x="342" y="100"/>
                      <a:pt x="345" y="102"/>
                      <a:pt x="345" y="101"/>
                    </a:cubicBezTo>
                    <a:cubicBezTo>
                      <a:pt x="345" y="100"/>
                      <a:pt x="342" y="93"/>
                      <a:pt x="342" y="93"/>
                    </a:cubicBezTo>
                    <a:cubicBezTo>
                      <a:pt x="348" y="95"/>
                      <a:pt x="348" y="95"/>
                      <a:pt x="348" y="95"/>
                    </a:cubicBezTo>
                    <a:cubicBezTo>
                      <a:pt x="348" y="95"/>
                      <a:pt x="346" y="90"/>
                      <a:pt x="343" y="86"/>
                    </a:cubicBezTo>
                    <a:cubicBezTo>
                      <a:pt x="341" y="82"/>
                      <a:pt x="341" y="74"/>
                      <a:pt x="340" y="73"/>
                    </a:cubicBezTo>
                    <a:cubicBezTo>
                      <a:pt x="340" y="72"/>
                      <a:pt x="345" y="80"/>
                      <a:pt x="345" y="80"/>
                    </a:cubicBezTo>
                    <a:cubicBezTo>
                      <a:pt x="345" y="80"/>
                      <a:pt x="346" y="77"/>
                      <a:pt x="345" y="71"/>
                    </a:cubicBezTo>
                    <a:cubicBezTo>
                      <a:pt x="343" y="65"/>
                      <a:pt x="342" y="55"/>
                      <a:pt x="342" y="55"/>
                    </a:cubicBezTo>
                    <a:cubicBezTo>
                      <a:pt x="347" y="58"/>
                      <a:pt x="347" y="58"/>
                      <a:pt x="347" y="58"/>
                    </a:cubicBezTo>
                    <a:cubicBezTo>
                      <a:pt x="347" y="58"/>
                      <a:pt x="342" y="51"/>
                      <a:pt x="340" y="48"/>
                    </a:cubicBezTo>
                    <a:cubicBezTo>
                      <a:pt x="338" y="44"/>
                      <a:pt x="331" y="40"/>
                      <a:pt x="331" y="40"/>
                    </a:cubicBezTo>
                    <a:cubicBezTo>
                      <a:pt x="335" y="39"/>
                      <a:pt x="335" y="39"/>
                      <a:pt x="335" y="39"/>
                    </a:cubicBezTo>
                    <a:cubicBezTo>
                      <a:pt x="335" y="39"/>
                      <a:pt x="332" y="38"/>
                      <a:pt x="328" y="35"/>
                    </a:cubicBezTo>
                    <a:cubicBezTo>
                      <a:pt x="324" y="31"/>
                      <a:pt x="314" y="23"/>
                      <a:pt x="314" y="23"/>
                    </a:cubicBezTo>
                    <a:cubicBezTo>
                      <a:pt x="319" y="21"/>
                      <a:pt x="319" y="21"/>
                      <a:pt x="319" y="21"/>
                    </a:cubicBezTo>
                    <a:cubicBezTo>
                      <a:pt x="302" y="18"/>
                      <a:pt x="302" y="18"/>
                      <a:pt x="302" y="18"/>
                    </a:cubicBezTo>
                    <a:cubicBezTo>
                      <a:pt x="302" y="18"/>
                      <a:pt x="314" y="17"/>
                      <a:pt x="304" y="15"/>
                    </a:cubicBezTo>
                    <a:cubicBezTo>
                      <a:pt x="302" y="15"/>
                      <a:pt x="301" y="15"/>
                      <a:pt x="300" y="15"/>
                    </a:cubicBezTo>
                    <a:cubicBezTo>
                      <a:pt x="292" y="13"/>
                      <a:pt x="289" y="8"/>
                      <a:pt x="289" y="8"/>
                    </a:cubicBezTo>
                    <a:cubicBezTo>
                      <a:pt x="289" y="8"/>
                      <a:pt x="290" y="5"/>
                      <a:pt x="281" y="7"/>
                    </a:cubicBezTo>
                    <a:cubicBezTo>
                      <a:pt x="272" y="10"/>
                      <a:pt x="272" y="7"/>
                      <a:pt x="272" y="7"/>
                    </a:cubicBezTo>
                    <a:cubicBezTo>
                      <a:pt x="272" y="7"/>
                      <a:pt x="273" y="2"/>
                      <a:pt x="263" y="3"/>
                    </a:cubicBezTo>
                    <a:cubicBezTo>
                      <a:pt x="252" y="5"/>
                      <a:pt x="253" y="4"/>
                      <a:pt x="253" y="4"/>
                    </a:cubicBezTo>
                    <a:cubicBezTo>
                      <a:pt x="253" y="4"/>
                      <a:pt x="250" y="0"/>
                      <a:pt x="245" y="3"/>
                    </a:cubicBezTo>
                    <a:cubicBezTo>
                      <a:pt x="239" y="7"/>
                      <a:pt x="232" y="10"/>
                      <a:pt x="231" y="10"/>
                    </a:cubicBezTo>
                    <a:cubicBezTo>
                      <a:pt x="230" y="11"/>
                      <a:pt x="226" y="6"/>
                      <a:pt x="223" y="9"/>
                    </a:cubicBezTo>
                    <a:cubicBezTo>
                      <a:pt x="221" y="12"/>
                      <a:pt x="215" y="18"/>
                      <a:pt x="214" y="18"/>
                    </a:cubicBezTo>
                    <a:cubicBezTo>
                      <a:pt x="213" y="18"/>
                      <a:pt x="212" y="14"/>
                      <a:pt x="212" y="14"/>
                    </a:cubicBezTo>
                    <a:cubicBezTo>
                      <a:pt x="212" y="14"/>
                      <a:pt x="209" y="18"/>
                      <a:pt x="205" y="22"/>
                    </a:cubicBezTo>
                    <a:cubicBezTo>
                      <a:pt x="201" y="26"/>
                      <a:pt x="199" y="29"/>
                      <a:pt x="197" y="33"/>
                    </a:cubicBezTo>
                    <a:cubicBezTo>
                      <a:pt x="195" y="37"/>
                      <a:pt x="185" y="37"/>
                      <a:pt x="185" y="37"/>
                    </a:cubicBezTo>
                    <a:cubicBezTo>
                      <a:pt x="185" y="37"/>
                      <a:pt x="197" y="40"/>
                      <a:pt x="194" y="45"/>
                    </a:cubicBezTo>
                    <a:cubicBezTo>
                      <a:pt x="191" y="50"/>
                      <a:pt x="191" y="52"/>
                      <a:pt x="185" y="57"/>
                    </a:cubicBezTo>
                    <a:cubicBezTo>
                      <a:pt x="179" y="62"/>
                      <a:pt x="194" y="56"/>
                      <a:pt x="191" y="63"/>
                    </a:cubicBezTo>
                    <a:cubicBezTo>
                      <a:pt x="189" y="69"/>
                      <a:pt x="186" y="73"/>
                      <a:pt x="186" y="73"/>
                    </a:cubicBezTo>
                    <a:cubicBezTo>
                      <a:pt x="186" y="73"/>
                      <a:pt x="192" y="76"/>
                      <a:pt x="191" y="82"/>
                    </a:cubicBezTo>
                    <a:cubicBezTo>
                      <a:pt x="190" y="88"/>
                      <a:pt x="185" y="94"/>
                      <a:pt x="184" y="96"/>
                    </a:cubicBezTo>
                    <a:cubicBezTo>
                      <a:pt x="183" y="97"/>
                      <a:pt x="191" y="94"/>
                      <a:pt x="191" y="94"/>
                    </a:cubicBezTo>
                    <a:cubicBezTo>
                      <a:pt x="191" y="102"/>
                      <a:pt x="191" y="102"/>
                      <a:pt x="191" y="102"/>
                    </a:cubicBezTo>
                    <a:cubicBezTo>
                      <a:pt x="195" y="103"/>
                      <a:pt x="195" y="103"/>
                      <a:pt x="195" y="103"/>
                    </a:cubicBezTo>
                    <a:cubicBezTo>
                      <a:pt x="193" y="106"/>
                      <a:pt x="193" y="106"/>
                      <a:pt x="193" y="106"/>
                    </a:cubicBezTo>
                    <a:cubicBezTo>
                      <a:pt x="193" y="106"/>
                      <a:pt x="199" y="109"/>
                      <a:pt x="197" y="110"/>
                    </a:cubicBezTo>
                    <a:cubicBezTo>
                      <a:pt x="195" y="111"/>
                      <a:pt x="195" y="111"/>
                      <a:pt x="193" y="123"/>
                    </a:cubicBezTo>
                    <a:cubicBezTo>
                      <a:pt x="192" y="135"/>
                      <a:pt x="202" y="152"/>
                      <a:pt x="203" y="156"/>
                    </a:cubicBezTo>
                    <a:cubicBezTo>
                      <a:pt x="205" y="161"/>
                      <a:pt x="212" y="159"/>
                      <a:pt x="212" y="159"/>
                    </a:cubicBezTo>
                    <a:cubicBezTo>
                      <a:pt x="221" y="186"/>
                      <a:pt x="221" y="186"/>
                      <a:pt x="221" y="186"/>
                    </a:cubicBezTo>
                    <a:cubicBezTo>
                      <a:pt x="221" y="186"/>
                      <a:pt x="213" y="190"/>
                      <a:pt x="207" y="195"/>
                    </a:cubicBezTo>
                    <a:cubicBezTo>
                      <a:pt x="202" y="200"/>
                      <a:pt x="169" y="216"/>
                      <a:pt x="169" y="216"/>
                    </a:cubicBezTo>
                    <a:cubicBezTo>
                      <a:pt x="169" y="216"/>
                      <a:pt x="172" y="223"/>
                      <a:pt x="169" y="226"/>
                    </a:cubicBezTo>
                    <a:cubicBezTo>
                      <a:pt x="165" y="229"/>
                      <a:pt x="150" y="231"/>
                      <a:pt x="131" y="241"/>
                    </a:cubicBezTo>
                    <a:cubicBezTo>
                      <a:pt x="111" y="251"/>
                      <a:pt x="23" y="331"/>
                      <a:pt x="16" y="341"/>
                    </a:cubicBezTo>
                    <a:cubicBezTo>
                      <a:pt x="9" y="352"/>
                      <a:pt x="13" y="353"/>
                      <a:pt x="13" y="353"/>
                    </a:cubicBezTo>
                    <a:cubicBezTo>
                      <a:pt x="13" y="353"/>
                      <a:pt x="4" y="375"/>
                      <a:pt x="2" y="386"/>
                    </a:cubicBezTo>
                    <a:cubicBezTo>
                      <a:pt x="0" y="397"/>
                      <a:pt x="38" y="442"/>
                      <a:pt x="38" y="442"/>
                    </a:cubicBezTo>
                    <a:cubicBezTo>
                      <a:pt x="38" y="442"/>
                      <a:pt x="100" y="497"/>
                      <a:pt x="110" y="510"/>
                    </a:cubicBezTo>
                    <a:cubicBezTo>
                      <a:pt x="119" y="523"/>
                      <a:pt x="127" y="542"/>
                      <a:pt x="130" y="551"/>
                    </a:cubicBezTo>
                    <a:cubicBezTo>
                      <a:pt x="133" y="560"/>
                      <a:pt x="147" y="559"/>
                      <a:pt x="147" y="559"/>
                    </a:cubicBezTo>
                    <a:cubicBezTo>
                      <a:pt x="147" y="559"/>
                      <a:pt x="147" y="563"/>
                      <a:pt x="149" y="569"/>
                    </a:cubicBezTo>
                    <a:cubicBezTo>
                      <a:pt x="150" y="575"/>
                      <a:pt x="150" y="602"/>
                      <a:pt x="133" y="644"/>
                    </a:cubicBezTo>
                    <a:cubicBezTo>
                      <a:pt x="117" y="686"/>
                      <a:pt x="129" y="688"/>
                      <a:pt x="131" y="721"/>
                    </a:cubicBezTo>
                    <a:cubicBezTo>
                      <a:pt x="134" y="754"/>
                      <a:pt x="142" y="742"/>
                      <a:pt x="142" y="742"/>
                    </a:cubicBezTo>
                    <a:cubicBezTo>
                      <a:pt x="142" y="742"/>
                      <a:pt x="140" y="797"/>
                      <a:pt x="139" y="801"/>
                    </a:cubicBezTo>
                    <a:cubicBezTo>
                      <a:pt x="138" y="804"/>
                      <a:pt x="135" y="877"/>
                      <a:pt x="135" y="892"/>
                    </a:cubicBezTo>
                    <a:cubicBezTo>
                      <a:pt x="134" y="907"/>
                      <a:pt x="137" y="946"/>
                      <a:pt x="135" y="962"/>
                    </a:cubicBezTo>
                    <a:cubicBezTo>
                      <a:pt x="133" y="979"/>
                      <a:pt x="130" y="1048"/>
                      <a:pt x="130" y="1069"/>
                    </a:cubicBezTo>
                    <a:cubicBezTo>
                      <a:pt x="130" y="1091"/>
                      <a:pt x="134" y="1099"/>
                      <a:pt x="141" y="1109"/>
                    </a:cubicBezTo>
                    <a:cubicBezTo>
                      <a:pt x="147" y="1119"/>
                      <a:pt x="179" y="1116"/>
                      <a:pt x="179" y="1116"/>
                    </a:cubicBezTo>
                    <a:cubicBezTo>
                      <a:pt x="185" y="1132"/>
                      <a:pt x="185" y="1132"/>
                      <a:pt x="185" y="1132"/>
                    </a:cubicBezTo>
                    <a:cubicBezTo>
                      <a:pt x="185" y="1132"/>
                      <a:pt x="200" y="1215"/>
                      <a:pt x="201" y="1232"/>
                    </a:cubicBezTo>
                    <a:cubicBezTo>
                      <a:pt x="202" y="1249"/>
                      <a:pt x="189" y="1270"/>
                      <a:pt x="189" y="1270"/>
                    </a:cubicBezTo>
                    <a:cubicBezTo>
                      <a:pt x="174" y="1286"/>
                      <a:pt x="174" y="1286"/>
                      <a:pt x="174" y="1286"/>
                    </a:cubicBezTo>
                    <a:cubicBezTo>
                      <a:pt x="174" y="1286"/>
                      <a:pt x="149" y="1298"/>
                      <a:pt x="132" y="1318"/>
                    </a:cubicBezTo>
                    <a:cubicBezTo>
                      <a:pt x="115" y="1338"/>
                      <a:pt x="151" y="1343"/>
                      <a:pt x="167" y="1345"/>
                    </a:cubicBezTo>
                    <a:cubicBezTo>
                      <a:pt x="183" y="1347"/>
                      <a:pt x="204" y="1341"/>
                      <a:pt x="217" y="1333"/>
                    </a:cubicBezTo>
                    <a:cubicBezTo>
                      <a:pt x="230" y="1326"/>
                      <a:pt x="251" y="1324"/>
                      <a:pt x="254" y="1323"/>
                    </a:cubicBezTo>
                    <a:cubicBezTo>
                      <a:pt x="257" y="1323"/>
                      <a:pt x="268" y="1312"/>
                      <a:pt x="274" y="1303"/>
                    </a:cubicBezTo>
                    <a:cubicBezTo>
                      <a:pt x="280" y="1294"/>
                      <a:pt x="267" y="1278"/>
                      <a:pt x="264" y="1274"/>
                    </a:cubicBezTo>
                    <a:cubicBezTo>
                      <a:pt x="260" y="1270"/>
                      <a:pt x="250" y="1248"/>
                      <a:pt x="250" y="1245"/>
                    </a:cubicBezTo>
                    <a:cubicBezTo>
                      <a:pt x="250" y="1242"/>
                      <a:pt x="244" y="1194"/>
                      <a:pt x="246" y="1175"/>
                    </a:cubicBezTo>
                    <a:cubicBezTo>
                      <a:pt x="248" y="1157"/>
                      <a:pt x="244" y="1107"/>
                      <a:pt x="244" y="1107"/>
                    </a:cubicBezTo>
                    <a:cubicBezTo>
                      <a:pt x="244" y="1107"/>
                      <a:pt x="247" y="1090"/>
                      <a:pt x="252" y="1081"/>
                    </a:cubicBezTo>
                    <a:cubicBezTo>
                      <a:pt x="258" y="1071"/>
                      <a:pt x="254" y="1048"/>
                      <a:pt x="253" y="1035"/>
                    </a:cubicBezTo>
                    <a:cubicBezTo>
                      <a:pt x="253" y="1022"/>
                      <a:pt x="251" y="1000"/>
                      <a:pt x="258" y="979"/>
                    </a:cubicBezTo>
                    <a:cubicBezTo>
                      <a:pt x="266" y="958"/>
                      <a:pt x="262" y="917"/>
                      <a:pt x="263" y="905"/>
                    </a:cubicBezTo>
                    <a:cubicBezTo>
                      <a:pt x="264" y="894"/>
                      <a:pt x="280" y="829"/>
                      <a:pt x="280" y="829"/>
                    </a:cubicBezTo>
                    <a:cubicBezTo>
                      <a:pt x="289" y="848"/>
                      <a:pt x="289" y="848"/>
                      <a:pt x="289" y="848"/>
                    </a:cubicBezTo>
                    <a:cubicBezTo>
                      <a:pt x="289" y="848"/>
                      <a:pt x="286" y="871"/>
                      <a:pt x="292" y="887"/>
                    </a:cubicBezTo>
                    <a:cubicBezTo>
                      <a:pt x="298" y="902"/>
                      <a:pt x="300" y="930"/>
                      <a:pt x="299" y="942"/>
                    </a:cubicBezTo>
                    <a:cubicBezTo>
                      <a:pt x="298" y="954"/>
                      <a:pt x="299" y="973"/>
                      <a:pt x="306" y="986"/>
                    </a:cubicBezTo>
                    <a:cubicBezTo>
                      <a:pt x="314" y="1000"/>
                      <a:pt x="322" y="1027"/>
                      <a:pt x="328" y="1041"/>
                    </a:cubicBezTo>
                    <a:cubicBezTo>
                      <a:pt x="334" y="1055"/>
                      <a:pt x="341" y="1080"/>
                      <a:pt x="348" y="1097"/>
                    </a:cubicBezTo>
                    <a:cubicBezTo>
                      <a:pt x="354" y="1113"/>
                      <a:pt x="376" y="1116"/>
                      <a:pt x="376" y="1116"/>
                    </a:cubicBezTo>
                    <a:cubicBezTo>
                      <a:pt x="376" y="1119"/>
                      <a:pt x="376" y="1119"/>
                      <a:pt x="376" y="1119"/>
                    </a:cubicBezTo>
                    <a:cubicBezTo>
                      <a:pt x="376" y="1119"/>
                      <a:pt x="376" y="1132"/>
                      <a:pt x="378" y="1141"/>
                    </a:cubicBezTo>
                    <a:cubicBezTo>
                      <a:pt x="379" y="1149"/>
                      <a:pt x="379" y="1204"/>
                      <a:pt x="379" y="1204"/>
                    </a:cubicBezTo>
                    <a:cubicBezTo>
                      <a:pt x="369" y="1236"/>
                      <a:pt x="369" y="1236"/>
                      <a:pt x="369" y="1236"/>
                    </a:cubicBezTo>
                    <a:cubicBezTo>
                      <a:pt x="370" y="1263"/>
                      <a:pt x="370" y="1263"/>
                      <a:pt x="370" y="1263"/>
                    </a:cubicBezTo>
                    <a:cubicBezTo>
                      <a:pt x="370" y="1263"/>
                      <a:pt x="355" y="1300"/>
                      <a:pt x="350" y="1315"/>
                    </a:cubicBezTo>
                    <a:cubicBezTo>
                      <a:pt x="346" y="1330"/>
                      <a:pt x="364" y="1340"/>
                      <a:pt x="387" y="1344"/>
                    </a:cubicBezTo>
                    <a:cubicBezTo>
                      <a:pt x="410" y="1347"/>
                      <a:pt x="435" y="1325"/>
                      <a:pt x="441" y="1311"/>
                    </a:cubicBezTo>
                    <a:cubicBezTo>
                      <a:pt x="447" y="1297"/>
                      <a:pt x="438" y="1266"/>
                      <a:pt x="441" y="1258"/>
                    </a:cubicBezTo>
                    <a:cubicBezTo>
                      <a:pt x="443" y="1250"/>
                      <a:pt x="453" y="1227"/>
                      <a:pt x="449" y="1216"/>
                    </a:cubicBezTo>
                    <a:cubicBezTo>
                      <a:pt x="446" y="1205"/>
                      <a:pt x="432" y="1199"/>
                      <a:pt x="427" y="1188"/>
                    </a:cubicBezTo>
                    <a:cubicBezTo>
                      <a:pt x="421" y="1177"/>
                      <a:pt x="422" y="1127"/>
                      <a:pt x="422" y="1126"/>
                    </a:cubicBezTo>
                    <a:cubicBezTo>
                      <a:pt x="422" y="1125"/>
                      <a:pt x="421" y="1103"/>
                      <a:pt x="422" y="1102"/>
                    </a:cubicBezTo>
                    <a:cubicBezTo>
                      <a:pt x="423" y="1102"/>
                      <a:pt x="422" y="1102"/>
                      <a:pt x="430" y="1096"/>
                    </a:cubicBezTo>
                    <a:cubicBezTo>
                      <a:pt x="437" y="1090"/>
                      <a:pt x="435" y="1064"/>
                      <a:pt x="435" y="1061"/>
                    </a:cubicBezTo>
                    <a:cubicBezTo>
                      <a:pt x="435" y="1059"/>
                      <a:pt x="432" y="1047"/>
                      <a:pt x="435" y="1032"/>
                    </a:cubicBezTo>
                    <a:cubicBezTo>
                      <a:pt x="439" y="1018"/>
                      <a:pt x="419" y="976"/>
                      <a:pt x="412" y="959"/>
                    </a:cubicBezTo>
                    <a:cubicBezTo>
                      <a:pt x="404" y="942"/>
                      <a:pt x="410" y="930"/>
                      <a:pt x="410" y="920"/>
                    </a:cubicBezTo>
                    <a:cubicBezTo>
                      <a:pt x="410" y="910"/>
                      <a:pt x="410" y="898"/>
                      <a:pt x="421" y="873"/>
                    </a:cubicBezTo>
                    <a:cubicBezTo>
                      <a:pt x="432" y="848"/>
                      <a:pt x="425" y="824"/>
                      <a:pt x="420" y="808"/>
                    </a:cubicBezTo>
                    <a:cubicBezTo>
                      <a:pt x="415" y="792"/>
                      <a:pt x="418" y="732"/>
                      <a:pt x="420" y="730"/>
                    </a:cubicBezTo>
                    <a:cubicBezTo>
                      <a:pt x="422" y="727"/>
                      <a:pt x="438" y="715"/>
                      <a:pt x="447" y="703"/>
                    </a:cubicBezTo>
                    <a:cubicBezTo>
                      <a:pt x="457" y="692"/>
                      <a:pt x="440" y="657"/>
                      <a:pt x="435" y="635"/>
                    </a:cubicBezTo>
                    <a:cubicBezTo>
                      <a:pt x="431" y="613"/>
                      <a:pt x="415" y="565"/>
                      <a:pt x="417" y="565"/>
                    </a:cubicBezTo>
                    <a:cubicBezTo>
                      <a:pt x="419" y="566"/>
                      <a:pt x="432" y="571"/>
                      <a:pt x="447" y="568"/>
                    </a:cubicBezTo>
                    <a:cubicBezTo>
                      <a:pt x="462" y="566"/>
                      <a:pt x="457" y="559"/>
                      <a:pt x="455" y="555"/>
                    </a:cubicBezTo>
                    <a:cubicBezTo>
                      <a:pt x="454" y="552"/>
                      <a:pt x="449" y="545"/>
                      <a:pt x="449" y="544"/>
                    </a:cubicBezTo>
                    <a:cubicBezTo>
                      <a:pt x="449" y="543"/>
                      <a:pt x="453" y="536"/>
                      <a:pt x="458" y="527"/>
                    </a:cubicBezTo>
                    <a:cubicBezTo>
                      <a:pt x="463" y="517"/>
                      <a:pt x="467" y="508"/>
                      <a:pt x="474" y="500"/>
                    </a:cubicBezTo>
                    <a:cubicBezTo>
                      <a:pt x="481" y="492"/>
                      <a:pt x="514" y="475"/>
                      <a:pt x="521" y="471"/>
                    </a:cubicBezTo>
                    <a:cubicBezTo>
                      <a:pt x="527" y="466"/>
                      <a:pt x="556" y="446"/>
                      <a:pt x="567" y="437"/>
                    </a:cubicBezTo>
                    <a:cubicBezTo>
                      <a:pt x="579" y="428"/>
                      <a:pt x="605" y="391"/>
                      <a:pt x="612" y="383"/>
                    </a:cubicBezTo>
                    <a:cubicBezTo>
                      <a:pt x="620" y="376"/>
                      <a:pt x="616" y="369"/>
                      <a:pt x="615" y="363"/>
                    </a:cubicBezTo>
                    <a:close/>
                    <a:moveTo>
                      <a:pt x="120" y="457"/>
                    </a:moveTo>
                    <a:cubicBezTo>
                      <a:pt x="110" y="450"/>
                      <a:pt x="88" y="408"/>
                      <a:pt x="88" y="407"/>
                    </a:cubicBezTo>
                    <a:cubicBezTo>
                      <a:pt x="88" y="406"/>
                      <a:pt x="88" y="402"/>
                      <a:pt x="89" y="396"/>
                    </a:cubicBezTo>
                    <a:cubicBezTo>
                      <a:pt x="90" y="389"/>
                      <a:pt x="94" y="383"/>
                      <a:pt x="98" y="382"/>
                    </a:cubicBezTo>
                    <a:cubicBezTo>
                      <a:pt x="103" y="381"/>
                      <a:pt x="116" y="384"/>
                      <a:pt x="116" y="384"/>
                    </a:cubicBezTo>
                    <a:cubicBezTo>
                      <a:pt x="125" y="390"/>
                      <a:pt x="140" y="472"/>
                      <a:pt x="140" y="472"/>
                    </a:cubicBezTo>
                    <a:cubicBezTo>
                      <a:pt x="140" y="472"/>
                      <a:pt x="129" y="464"/>
                      <a:pt x="120" y="457"/>
                    </a:cubicBezTo>
                    <a:close/>
                    <a:moveTo>
                      <a:pt x="432" y="485"/>
                    </a:moveTo>
                    <a:cubicBezTo>
                      <a:pt x="426" y="488"/>
                      <a:pt x="426" y="488"/>
                      <a:pt x="426" y="488"/>
                    </a:cubicBezTo>
                    <a:cubicBezTo>
                      <a:pt x="426" y="488"/>
                      <a:pt x="452" y="424"/>
                      <a:pt x="454" y="419"/>
                    </a:cubicBezTo>
                    <a:cubicBezTo>
                      <a:pt x="456" y="415"/>
                      <a:pt x="463" y="397"/>
                      <a:pt x="463" y="397"/>
                    </a:cubicBezTo>
                    <a:cubicBezTo>
                      <a:pt x="463" y="397"/>
                      <a:pt x="496" y="418"/>
                      <a:pt x="496" y="418"/>
                    </a:cubicBezTo>
                    <a:cubicBezTo>
                      <a:pt x="496" y="418"/>
                      <a:pt x="438" y="481"/>
                      <a:pt x="432" y="4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1"/>
              <p:cNvSpPr>
                <a:spLocks noEditPoints="1"/>
              </p:cNvSpPr>
              <p:nvPr/>
            </p:nvSpPr>
            <p:spPr bwMode="auto">
              <a:xfrm>
                <a:off x="4210898" y="3451579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-155492" y="3521561"/>
                <a:ext cx="219970" cy="672170"/>
              </a:xfrm>
              <a:custGeom>
                <a:avLst/>
                <a:gdLst>
                  <a:gd name="T0" fmla="*/ 419 w 451"/>
                  <a:gd name="T1" fmla="*/ 774 h 1380"/>
                  <a:gd name="T2" fmla="*/ 436 w 451"/>
                  <a:gd name="T3" fmla="*/ 728 h 1380"/>
                  <a:gd name="T4" fmla="*/ 439 w 451"/>
                  <a:gd name="T5" fmla="*/ 671 h 1380"/>
                  <a:gd name="T6" fmla="*/ 443 w 451"/>
                  <a:gd name="T7" fmla="*/ 539 h 1380"/>
                  <a:gd name="T8" fmla="*/ 415 w 451"/>
                  <a:gd name="T9" fmla="*/ 350 h 1380"/>
                  <a:gd name="T10" fmla="*/ 371 w 451"/>
                  <a:gd name="T11" fmla="*/ 243 h 1380"/>
                  <a:gd name="T12" fmla="*/ 297 w 451"/>
                  <a:gd name="T13" fmla="*/ 17 h 1380"/>
                  <a:gd name="T14" fmla="*/ 207 w 451"/>
                  <a:gd name="T15" fmla="*/ 27 h 1380"/>
                  <a:gd name="T16" fmla="*/ 177 w 451"/>
                  <a:gd name="T17" fmla="*/ 95 h 1380"/>
                  <a:gd name="T18" fmla="*/ 184 w 451"/>
                  <a:gd name="T19" fmla="*/ 73 h 1380"/>
                  <a:gd name="T20" fmla="*/ 167 w 451"/>
                  <a:gd name="T21" fmla="*/ 195 h 1380"/>
                  <a:gd name="T22" fmla="*/ 159 w 451"/>
                  <a:gd name="T23" fmla="*/ 238 h 1380"/>
                  <a:gd name="T24" fmla="*/ 72 w 451"/>
                  <a:gd name="T25" fmla="*/ 425 h 1380"/>
                  <a:gd name="T26" fmla="*/ 53 w 451"/>
                  <a:gd name="T27" fmla="*/ 524 h 1380"/>
                  <a:gd name="T28" fmla="*/ 34 w 451"/>
                  <a:gd name="T29" fmla="*/ 577 h 1380"/>
                  <a:gd name="T30" fmla="*/ 4 w 451"/>
                  <a:gd name="T31" fmla="*/ 682 h 1380"/>
                  <a:gd name="T32" fmla="*/ 2 w 451"/>
                  <a:gd name="T33" fmla="*/ 703 h 1380"/>
                  <a:gd name="T34" fmla="*/ 8 w 451"/>
                  <a:gd name="T35" fmla="*/ 734 h 1380"/>
                  <a:gd name="T36" fmla="*/ 49 w 451"/>
                  <a:gd name="T37" fmla="*/ 754 h 1380"/>
                  <a:gd name="T38" fmla="*/ 52 w 451"/>
                  <a:gd name="T39" fmla="*/ 744 h 1380"/>
                  <a:gd name="T40" fmla="*/ 48 w 451"/>
                  <a:gd name="T41" fmla="*/ 718 h 1380"/>
                  <a:gd name="T42" fmla="*/ 56 w 451"/>
                  <a:gd name="T43" fmla="*/ 757 h 1380"/>
                  <a:gd name="T44" fmla="*/ 70 w 451"/>
                  <a:gd name="T45" fmla="*/ 884 h 1380"/>
                  <a:gd name="T46" fmla="*/ 77 w 451"/>
                  <a:gd name="T47" fmla="*/ 855 h 1380"/>
                  <a:gd name="T48" fmla="*/ 84 w 451"/>
                  <a:gd name="T49" fmla="*/ 829 h 1380"/>
                  <a:gd name="T50" fmla="*/ 96 w 451"/>
                  <a:gd name="T51" fmla="*/ 812 h 1380"/>
                  <a:gd name="T52" fmla="*/ 109 w 451"/>
                  <a:gd name="T53" fmla="*/ 884 h 1380"/>
                  <a:gd name="T54" fmla="*/ 108 w 451"/>
                  <a:gd name="T55" fmla="*/ 1050 h 1380"/>
                  <a:gd name="T56" fmla="*/ 114 w 451"/>
                  <a:gd name="T57" fmla="*/ 1211 h 1380"/>
                  <a:gd name="T58" fmla="*/ 78 w 451"/>
                  <a:gd name="T59" fmla="*/ 1254 h 1380"/>
                  <a:gd name="T60" fmla="*/ 48 w 451"/>
                  <a:gd name="T61" fmla="*/ 1319 h 1380"/>
                  <a:gd name="T62" fmla="*/ 136 w 451"/>
                  <a:gd name="T63" fmla="*/ 1285 h 1380"/>
                  <a:gd name="T64" fmla="*/ 171 w 451"/>
                  <a:gd name="T65" fmla="*/ 1215 h 1380"/>
                  <a:gd name="T66" fmla="*/ 173 w 451"/>
                  <a:gd name="T67" fmla="*/ 1173 h 1380"/>
                  <a:gd name="T68" fmla="*/ 193 w 451"/>
                  <a:gd name="T69" fmla="*/ 1024 h 1380"/>
                  <a:gd name="T70" fmla="*/ 204 w 451"/>
                  <a:gd name="T71" fmla="*/ 833 h 1380"/>
                  <a:gd name="T72" fmla="*/ 224 w 451"/>
                  <a:gd name="T73" fmla="*/ 741 h 1380"/>
                  <a:gd name="T74" fmla="*/ 270 w 451"/>
                  <a:gd name="T75" fmla="*/ 821 h 1380"/>
                  <a:gd name="T76" fmla="*/ 321 w 451"/>
                  <a:gd name="T77" fmla="*/ 1003 h 1380"/>
                  <a:gd name="T78" fmla="*/ 370 w 451"/>
                  <a:gd name="T79" fmla="*/ 1206 h 1380"/>
                  <a:gd name="T80" fmla="*/ 370 w 451"/>
                  <a:gd name="T81" fmla="*/ 1224 h 1380"/>
                  <a:gd name="T82" fmla="*/ 371 w 451"/>
                  <a:gd name="T83" fmla="*/ 1252 h 1380"/>
                  <a:gd name="T84" fmla="*/ 374 w 451"/>
                  <a:gd name="T85" fmla="*/ 1288 h 1380"/>
                  <a:gd name="T86" fmla="*/ 382 w 451"/>
                  <a:gd name="T87" fmla="*/ 1376 h 1380"/>
                  <a:gd name="T88" fmla="*/ 445 w 451"/>
                  <a:gd name="T89" fmla="*/ 1324 h 1380"/>
                  <a:gd name="T90" fmla="*/ 427 w 451"/>
                  <a:gd name="T91" fmla="*/ 1261 h 1380"/>
                  <a:gd name="T92" fmla="*/ 426 w 451"/>
                  <a:gd name="T93" fmla="*/ 1233 h 1380"/>
                  <a:gd name="T94" fmla="*/ 420 w 451"/>
                  <a:gd name="T95" fmla="*/ 1135 h 1380"/>
                  <a:gd name="T96" fmla="*/ 382 w 451"/>
                  <a:gd name="T97" fmla="*/ 911 h 1380"/>
                  <a:gd name="T98" fmla="*/ 388 w 451"/>
                  <a:gd name="T99" fmla="*/ 862 h 1380"/>
                  <a:gd name="T100" fmla="*/ 393 w 451"/>
                  <a:gd name="T101" fmla="*/ 7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" h="1380">
                    <a:moveTo>
                      <a:pt x="393" y="779"/>
                    </a:moveTo>
                    <a:cubicBezTo>
                      <a:pt x="393" y="779"/>
                      <a:pt x="414" y="778"/>
                      <a:pt x="419" y="774"/>
                    </a:cubicBezTo>
                    <a:cubicBezTo>
                      <a:pt x="424" y="771"/>
                      <a:pt x="424" y="760"/>
                      <a:pt x="428" y="754"/>
                    </a:cubicBezTo>
                    <a:cubicBezTo>
                      <a:pt x="432" y="749"/>
                      <a:pt x="438" y="742"/>
                      <a:pt x="436" y="728"/>
                    </a:cubicBezTo>
                    <a:cubicBezTo>
                      <a:pt x="434" y="714"/>
                      <a:pt x="432" y="702"/>
                      <a:pt x="432" y="702"/>
                    </a:cubicBezTo>
                    <a:cubicBezTo>
                      <a:pt x="432" y="702"/>
                      <a:pt x="444" y="701"/>
                      <a:pt x="439" y="671"/>
                    </a:cubicBezTo>
                    <a:cubicBezTo>
                      <a:pt x="434" y="642"/>
                      <a:pt x="437" y="641"/>
                      <a:pt x="436" y="635"/>
                    </a:cubicBezTo>
                    <a:cubicBezTo>
                      <a:pt x="435" y="629"/>
                      <a:pt x="447" y="552"/>
                      <a:pt x="443" y="539"/>
                    </a:cubicBezTo>
                    <a:cubicBezTo>
                      <a:pt x="440" y="527"/>
                      <a:pt x="436" y="493"/>
                      <a:pt x="433" y="468"/>
                    </a:cubicBezTo>
                    <a:cubicBezTo>
                      <a:pt x="429" y="442"/>
                      <a:pt x="421" y="375"/>
                      <a:pt x="415" y="350"/>
                    </a:cubicBezTo>
                    <a:cubicBezTo>
                      <a:pt x="409" y="325"/>
                      <a:pt x="413" y="303"/>
                      <a:pt x="403" y="284"/>
                    </a:cubicBezTo>
                    <a:cubicBezTo>
                      <a:pt x="393" y="265"/>
                      <a:pt x="381" y="248"/>
                      <a:pt x="371" y="243"/>
                    </a:cubicBezTo>
                    <a:cubicBezTo>
                      <a:pt x="362" y="238"/>
                      <a:pt x="359" y="185"/>
                      <a:pt x="350" y="154"/>
                    </a:cubicBezTo>
                    <a:cubicBezTo>
                      <a:pt x="340" y="123"/>
                      <a:pt x="331" y="33"/>
                      <a:pt x="297" y="17"/>
                    </a:cubicBezTo>
                    <a:cubicBezTo>
                      <a:pt x="263" y="0"/>
                      <a:pt x="252" y="3"/>
                      <a:pt x="249" y="5"/>
                    </a:cubicBezTo>
                    <a:cubicBezTo>
                      <a:pt x="246" y="7"/>
                      <a:pt x="215" y="11"/>
                      <a:pt x="207" y="27"/>
                    </a:cubicBezTo>
                    <a:cubicBezTo>
                      <a:pt x="198" y="42"/>
                      <a:pt x="172" y="68"/>
                      <a:pt x="174" y="97"/>
                    </a:cubicBezTo>
                    <a:cubicBezTo>
                      <a:pt x="176" y="125"/>
                      <a:pt x="176" y="100"/>
                      <a:pt x="177" y="95"/>
                    </a:cubicBezTo>
                    <a:cubicBezTo>
                      <a:pt x="177" y="89"/>
                      <a:pt x="178" y="83"/>
                      <a:pt x="178" y="8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73"/>
                      <a:pt x="180" y="95"/>
                      <a:pt x="180" y="105"/>
                    </a:cubicBezTo>
                    <a:cubicBezTo>
                      <a:pt x="180" y="114"/>
                      <a:pt x="154" y="171"/>
                      <a:pt x="167" y="195"/>
                    </a:cubicBezTo>
                    <a:cubicBezTo>
                      <a:pt x="180" y="220"/>
                      <a:pt x="180" y="223"/>
                      <a:pt x="180" y="223"/>
                    </a:cubicBezTo>
                    <a:cubicBezTo>
                      <a:pt x="180" y="223"/>
                      <a:pt x="170" y="235"/>
                      <a:pt x="159" y="238"/>
                    </a:cubicBezTo>
                    <a:cubicBezTo>
                      <a:pt x="148" y="241"/>
                      <a:pt x="101" y="238"/>
                      <a:pt x="96" y="280"/>
                    </a:cubicBezTo>
                    <a:cubicBezTo>
                      <a:pt x="90" y="321"/>
                      <a:pt x="72" y="412"/>
                      <a:pt x="72" y="425"/>
                    </a:cubicBezTo>
                    <a:cubicBezTo>
                      <a:pt x="72" y="438"/>
                      <a:pt x="68" y="469"/>
                      <a:pt x="61" y="492"/>
                    </a:cubicBezTo>
                    <a:cubicBezTo>
                      <a:pt x="55" y="515"/>
                      <a:pt x="54" y="516"/>
                      <a:pt x="53" y="524"/>
                    </a:cubicBezTo>
                    <a:cubicBezTo>
                      <a:pt x="52" y="533"/>
                      <a:pt x="51" y="537"/>
                      <a:pt x="49" y="542"/>
                    </a:cubicBezTo>
                    <a:cubicBezTo>
                      <a:pt x="46" y="547"/>
                      <a:pt x="34" y="573"/>
                      <a:pt x="34" y="577"/>
                    </a:cubicBezTo>
                    <a:cubicBezTo>
                      <a:pt x="33" y="582"/>
                      <a:pt x="23" y="623"/>
                      <a:pt x="17" y="638"/>
                    </a:cubicBezTo>
                    <a:cubicBezTo>
                      <a:pt x="11" y="652"/>
                      <a:pt x="4" y="678"/>
                      <a:pt x="4" y="682"/>
                    </a:cubicBezTo>
                    <a:cubicBezTo>
                      <a:pt x="3" y="687"/>
                      <a:pt x="3" y="687"/>
                      <a:pt x="3" y="687"/>
                    </a:cubicBezTo>
                    <a:cubicBezTo>
                      <a:pt x="2" y="703"/>
                      <a:pt x="2" y="703"/>
                      <a:pt x="2" y="703"/>
                    </a:cubicBezTo>
                    <a:cubicBezTo>
                      <a:pt x="5" y="704"/>
                      <a:pt x="5" y="704"/>
                      <a:pt x="5" y="704"/>
                    </a:cubicBezTo>
                    <a:cubicBezTo>
                      <a:pt x="5" y="704"/>
                      <a:pt x="0" y="716"/>
                      <a:pt x="8" y="734"/>
                    </a:cubicBezTo>
                    <a:cubicBezTo>
                      <a:pt x="15" y="751"/>
                      <a:pt x="34" y="759"/>
                      <a:pt x="39" y="759"/>
                    </a:cubicBezTo>
                    <a:cubicBezTo>
                      <a:pt x="44" y="760"/>
                      <a:pt x="50" y="757"/>
                      <a:pt x="49" y="754"/>
                    </a:cubicBezTo>
                    <a:cubicBezTo>
                      <a:pt x="48" y="752"/>
                      <a:pt x="47" y="752"/>
                      <a:pt x="47" y="752"/>
                    </a:cubicBezTo>
                    <a:cubicBezTo>
                      <a:pt x="47" y="752"/>
                      <a:pt x="52" y="745"/>
                      <a:pt x="52" y="744"/>
                    </a:cubicBezTo>
                    <a:cubicBezTo>
                      <a:pt x="53" y="743"/>
                      <a:pt x="50" y="739"/>
                      <a:pt x="50" y="739"/>
                    </a:cubicBezTo>
                    <a:cubicBezTo>
                      <a:pt x="50" y="739"/>
                      <a:pt x="48" y="719"/>
                      <a:pt x="48" y="718"/>
                    </a:cubicBezTo>
                    <a:cubicBezTo>
                      <a:pt x="48" y="717"/>
                      <a:pt x="58" y="712"/>
                      <a:pt x="58" y="712"/>
                    </a:cubicBezTo>
                    <a:cubicBezTo>
                      <a:pt x="58" y="712"/>
                      <a:pt x="58" y="743"/>
                      <a:pt x="56" y="757"/>
                    </a:cubicBezTo>
                    <a:cubicBezTo>
                      <a:pt x="54" y="771"/>
                      <a:pt x="47" y="834"/>
                      <a:pt x="56" y="856"/>
                    </a:cubicBezTo>
                    <a:cubicBezTo>
                      <a:pt x="64" y="878"/>
                      <a:pt x="67" y="884"/>
                      <a:pt x="70" y="884"/>
                    </a:cubicBezTo>
                    <a:cubicBezTo>
                      <a:pt x="73" y="885"/>
                      <a:pt x="71" y="881"/>
                      <a:pt x="73" y="874"/>
                    </a:cubicBezTo>
                    <a:cubicBezTo>
                      <a:pt x="75" y="866"/>
                      <a:pt x="80" y="863"/>
                      <a:pt x="77" y="855"/>
                    </a:cubicBezTo>
                    <a:cubicBezTo>
                      <a:pt x="75" y="847"/>
                      <a:pt x="76" y="840"/>
                      <a:pt x="76" y="836"/>
                    </a:cubicBezTo>
                    <a:cubicBezTo>
                      <a:pt x="77" y="832"/>
                      <a:pt x="81" y="831"/>
                      <a:pt x="84" y="829"/>
                    </a:cubicBezTo>
                    <a:cubicBezTo>
                      <a:pt x="87" y="827"/>
                      <a:pt x="98" y="822"/>
                      <a:pt x="96" y="818"/>
                    </a:cubicBezTo>
                    <a:cubicBezTo>
                      <a:pt x="94" y="814"/>
                      <a:pt x="95" y="813"/>
                      <a:pt x="96" y="812"/>
                    </a:cubicBezTo>
                    <a:cubicBezTo>
                      <a:pt x="98" y="810"/>
                      <a:pt x="99" y="809"/>
                      <a:pt x="99" y="809"/>
                    </a:cubicBezTo>
                    <a:cubicBezTo>
                      <a:pt x="99" y="809"/>
                      <a:pt x="106" y="851"/>
                      <a:pt x="109" y="884"/>
                    </a:cubicBezTo>
                    <a:cubicBezTo>
                      <a:pt x="112" y="918"/>
                      <a:pt x="118" y="925"/>
                      <a:pt x="115" y="950"/>
                    </a:cubicBezTo>
                    <a:cubicBezTo>
                      <a:pt x="113" y="976"/>
                      <a:pt x="104" y="1014"/>
                      <a:pt x="108" y="1050"/>
                    </a:cubicBezTo>
                    <a:cubicBezTo>
                      <a:pt x="111" y="1085"/>
                      <a:pt x="117" y="1150"/>
                      <a:pt x="116" y="1167"/>
                    </a:cubicBezTo>
                    <a:cubicBezTo>
                      <a:pt x="114" y="1185"/>
                      <a:pt x="111" y="1207"/>
                      <a:pt x="114" y="1211"/>
                    </a:cubicBezTo>
                    <a:cubicBezTo>
                      <a:pt x="116" y="1215"/>
                      <a:pt x="118" y="1216"/>
                      <a:pt x="118" y="1216"/>
                    </a:cubicBezTo>
                    <a:cubicBezTo>
                      <a:pt x="118" y="1216"/>
                      <a:pt x="90" y="1246"/>
                      <a:pt x="78" y="1254"/>
                    </a:cubicBezTo>
                    <a:cubicBezTo>
                      <a:pt x="66" y="1262"/>
                      <a:pt x="38" y="1280"/>
                      <a:pt x="36" y="1287"/>
                    </a:cubicBezTo>
                    <a:cubicBezTo>
                      <a:pt x="35" y="1295"/>
                      <a:pt x="33" y="1315"/>
                      <a:pt x="48" y="1319"/>
                    </a:cubicBezTo>
                    <a:cubicBezTo>
                      <a:pt x="63" y="1324"/>
                      <a:pt x="95" y="1314"/>
                      <a:pt x="102" y="1309"/>
                    </a:cubicBezTo>
                    <a:cubicBezTo>
                      <a:pt x="109" y="1304"/>
                      <a:pt x="126" y="1285"/>
                      <a:pt x="136" y="1285"/>
                    </a:cubicBezTo>
                    <a:cubicBezTo>
                      <a:pt x="147" y="1285"/>
                      <a:pt x="173" y="1272"/>
                      <a:pt x="172" y="1253"/>
                    </a:cubicBezTo>
                    <a:cubicBezTo>
                      <a:pt x="170" y="1234"/>
                      <a:pt x="174" y="1216"/>
                      <a:pt x="171" y="1215"/>
                    </a:cubicBezTo>
                    <a:cubicBezTo>
                      <a:pt x="168" y="1213"/>
                      <a:pt x="167" y="1215"/>
                      <a:pt x="167" y="1215"/>
                    </a:cubicBezTo>
                    <a:cubicBezTo>
                      <a:pt x="167" y="1215"/>
                      <a:pt x="170" y="1199"/>
                      <a:pt x="173" y="1173"/>
                    </a:cubicBezTo>
                    <a:cubicBezTo>
                      <a:pt x="177" y="1148"/>
                      <a:pt x="178" y="1113"/>
                      <a:pt x="181" y="1090"/>
                    </a:cubicBezTo>
                    <a:cubicBezTo>
                      <a:pt x="183" y="1068"/>
                      <a:pt x="196" y="1056"/>
                      <a:pt x="193" y="1024"/>
                    </a:cubicBezTo>
                    <a:cubicBezTo>
                      <a:pt x="190" y="992"/>
                      <a:pt x="193" y="961"/>
                      <a:pt x="200" y="942"/>
                    </a:cubicBezTo>
                    <a:cubicBezTo>
                      <a:pt x="207" y="923"/>
                      <a:pt x="203" y="845"/>
                      <a:pt x="204" y="833"/>
                    </a:cubicBezTo>
                    <a:cubicBezTo>
                      <a:pt x="205" y="821"/>
                      <a:pt x="222" y="752"/>
                      <a:pt x="223" y="747"/>
                    </a:cubicBezTo>
                    <a:cubicBezTo>
                      <a:pt x="224" y="741"/>
                      <a:pt x="224" y="741"/>
                      <a:pt x="224" y="741"/>
                    </a:cubicBezTo>
                    <a:cubicBezTo>
                      <a:pt x="241" y="739"/>
                      <a:pt x="241" y="739"/>
                      <a:pt x="241" y="739"/>
                    </a:cubicBezTo>
                    <a:cubicBezTo>
                      <a:pt x="241" y="739"/>
                      <a:pt x="264" y="786"/>
                      <a:pt x="270" y="821"/>
                    </a:cubicBezTo>
                    <a:cubicBezTo>
                      <a:pt x="276" y="856"/>
                      <a:pt x="288" y="911"/>
                      <a:pt x="294" y="933"/>
                    </a:cubicBezTo>
                    <a:cubicBezTo>
                      <a:pt x="300" y="955"/>
                      <a:pt x="313" y="987"/>
                      <a:pt x="321" y="1003"/>
                    </a:cubicBezTo>
                    <a:cubicBezTo>
                      <a:pt x="328" y="1018"/>
                      <a:pt x="348" y="1115"/>
                      <a:pt x="354" y="1135"/>
                    </a:cubicBezTo>
                    <a:cubicBezTo>
                      <a:pt x="360" y="1155"/>
                      <a:pt x="371" y="1199"/>
                      <a:pt x="370" y="1206"/>
                    </a:cubicBezTo>
                    <a:cubicBezTo>
                      <a:pt x="368" y="1213"/>
                      <a:pt x="362" y="1214"/>
                      <a:pt x="367" y="1218"/>
                    </a:cubicBezTo>
                    <a:cubicBezTo>
                      <a:pt x="372" y="1221"/>
                      <a:pt x="371" y="1222"/>
                      <a:pt x="370" y="1224"/>
                    </a:cubicBezTo>
                    <a:cubicBezTo>
                      <a:pt x="368" y="1226"/>
                      <a:pt x="371" y="1232"/>
                      <a:pt x="372" y="1232"/>
                    </a:cubicBezTo>
                    <a:cubicBezTo>
                      <a:pt x="372" y="1233"/>
                      <a:pt x="371" y="1251"/>
                      <a:pt x="371" y="1252"/>
                    </a:cubicBezTo>
                    <a:cubicBezTo>
                      <a:pt x="371" y="1252"/>
                      <a:pt x="371" y="1252"/>
                      <a:pt x="371" y="1252"/>
                    </a:cubicBezTo>
                    <a:cubicBezTo>
                      <a:pt x="371" y="1252"/>
                      <a:pt x="375" y="1282"/>
                      <a:pt x="374" y="1288"/>
                    </a:cubicBezTo>
                    <a:cubicBezTo>
                      <a:pt x="373" y="1295"/>
                      <a:pt x="377" y="1314"/>
                      <a:pt x="377" y="1318"/>
                    </a:cubicBezTo>
                    <a:cubicBezTo>
                      <a:pt x="376" y="1323"/>
                      <a:pt x="366" y="1372"/>
                      <a:pt x="382" y="1376"/>
                    </a:cubicBezTo>
                    <a:cubicBezTo>
                      <a:pt x="397" y="1380"/>
                      <a:pt x="423" y="1380"/>
                      <a:pt x="432" y="1372"/>
                    </a:cubicBezTo>
                    <a:cubicBezTo>
                      <a:pt x="442" y="1364"/>
                      <a:pt x="451" y="1338"/>
                      <a:pt x="445" y="1324"/>
                    </a:cubicBezTo>
                    <a:cubicBezTo>
                      <a:pt x="440" y="1309"/>
                      <a:pt x="434" y="1285"/>
                      <a:pt x="431" y="1273"/>
                    </a:cubicBezTo>
                    <a:cubicBezTo>
                      <a:pt x="427" y="1261"/>
                      <a:pt x="427" y="1261"/>
                      <a:pt x="427" y="1261"/>
                    </a:cubicBezTo>
                    <a:cubicBezTo>
                      <a:pt x="427" y="1261"/>
                      <a:pt x="427" y="1253"/>
                      <a:pt x="425" y="1247"/>
                    </a:cubicBezTo>
                    <a:cubicBezTo>
                      <a:pt x="422" y="1242"/>
                      <a:pt x="430" y="1236"/>
                      <a:pt x="426" y="1233"/>
                    </a:cubicBezTo>
                    <a:cubicBezTo>
                      <a:pt x="422" y="1230"/>
                      <a:pt x="431" y="1227"/>
                      <a:pt x="425" y="1222"/>
                    </a:cubicBezTo>
                    <a:cubicBezTo>
                      <a:pt x="419" y="1218"/>
                      <a:pt x="420" y="1135"/>
                      <a:pt x="420" y="1135"/>
                    </a:cubicBezTo>
                    <a:cubicBezTo>
                      <a:pt x="420" y="1135"/>
                      <a:pt x="414" y="1029"/>
                      <a:pt x="407" y="1011"/>
                    </a:cubicBezTo>
                    <a:cubicBezTo>
                      <a:pt x="400" y="993"/>
                      <a:pt x="383" y="924"/>
                      <a:pt x="382" y="911"/>
                    </a:cubicBezTo>
                    <a:cubicBezTo>
                      <a:pt x="380" y="898"/>
                      <a:pt x="381" y="860"/>
                      <a:pt x="381" y="860"/>
                    </a:cubicBezTo>
                    <a:cubicBezTo>
                      <a:pt x="381" y="860"/>
                      <a:pt x="387" y="861"/>
                      <a:pt x="388" y="862"/>
                    </a:cubicBezTo>
                    <a:cubicBezTo>
                      <a:pt x="389" y="862"/>
                      <a:pt x="388" y="824"/>
                      <a:pt x="388" y="813"/>
                    </a:cubicBezTo>
                    <a:cubicBezTo>
                      <a:pt x="389" y="803"/>
                      <a:pt x="393" y="779"/>
                      <a:pt x="393" y="77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49"/>
              <p:cNvSpPr>
                <a:spLocks/>
              </p:cNvSpPr>
              <p:nvPr/>
            </p:nvSpPr>
            <p:spPr bwMode="auto">
              <a:xfrm>
                <a:off x="24791" y="1050333"/>
                <a:ext cx="176636" cy="620418"/>
              </a:xfrm>
              <a:custGeom>
                <a:avLst/>
                <a:gdLst>
                  <a:gd name="T0" fmla="*/ 78 w 415"/>
                  <a:gd name="T1" fmla="*/ 1104 h 1460"/>
                  <a:gd name="T2" fmla="*/ 71 w 415"/>
                  <a:gd name="T3" fmla="*/ 1060 h 1460"/>
                  <a:gd name="T4" fmla="*/ 6 w 415"/>
                  <a:gd name="T5" fmla="*/ 834 h 1460"/>
                  <a:gd name="T6" fmla="*/ 21 w 415"/>
                  <a:gd name="T7" fmla="*/ 747 h 1460"/>
                  <a:gd name="T8" fmla="*/ 13 w 415"/>
                  <a:gd name="T9" fmla="*/ 566 h 1460"/>
                  <a:gd name="T10" fmla="*/ 18 w 415"/>
                  <a:gd name="T11" fmla="*/ 483 h 1460"/>
                  <a:gd name="T12" fmla="*/ 55 w 415"/>
                  <a:gd name="T13" fmla="*/ 306 h 1460"/>
                  <a:gd name="T14" fmla="*/ 150 w 415"/>
                  <a:gd name="T15" fmla="*/ 237 h 1460"/>
                  <a:gd name="T16" fmla="*/ 125 w 415"/>
                  <a:gd name="T17" fmla="*/ 167 h 1460"/>
                  <a:gd name="T18" fmla="*/ 112 w 415"/>
                  <a:gd name="T19" fmla="*/ 91 h 1460"/>
                  <a:gd name="T20" fmla="*/ 117 w 415"/>
                  <a:gd name="T21" fmla="*/ 27 h 1460"/>
                  <a:gd name="T22" fmla="*/ 153 w 415"/>
                  <a:gd name="T23" fmla="*/ 5 h 1460"/>
                  <a:gd name="T24" fmla="*/ 215 w 415"/>
                  <a:gd name="T25" fmla="*/ 8 h 1460"/>
                  <a:gd name="T26" fmla="*/ 261 w 415"/>
                  <a:gd name="T27" fmla="*/ 56 h 1460"/>
                  <a:gd name="T28" fmla="*/ 260 w 415"/>
                  <a:gd name="T29" fmla="*/ 94 h 1460"/>
                  <a:gd name="T30" fmla="*/ 242 w 415"/>
                  <a:gd name="T31" fmla="*/ 151 h 1460"/>
                  <a:gd name="T32" fmla="*/ 302 w 415"/>
                  <a:gd name="T33" fmla="*/ 233 h 1460"/>
                  <a:gd name="T34" fmla="*/ 392 w 415"/>
                  <a:gd name="T35" fmla="*/ 337 h 1460"/>
                  <a:gd name="T36" fmla="*/ 402 w 415"/>
                  <a:gd name="T37" fmla="*/ 463 h 1460"/>
                  <a:gd name="T38" fmla="*/ 384 w 415"/>
                  <a:gd name="T39" fmla="*/ 660 h 1460"/>
                  <a:gd name="T40" fmla="*/ 367 w 415"/>
                  <a:gd name="T41" fmla="*/ 832 h 1460"/>
                  <a:gd name="T42" fmla="*/ 379 w 415"/>
                  <a:gd name="T43" fmla="*/ 951 h 1460"/>
                  <a:gd name="T44" fmla="*/ 368 w 415"/>
                  <a:gd name="T45" fmla="*/ 1023 h 1460"/>
                  <a:gd name="T46" fmla="*/ 385 w 415"/>
                  <a:gd name="T47" fmla="*/ 1088 h 1460"/>
                  <a:gd name="T48" fmla="*/ 379 w 415"/>
                  <a:gd name="T49" fmla="*/ 1173 h 1460"/>
                  <a:gd name="T50" fmla="*/ 366 w 415"/>
                  <a:gd name="T51" fmla="*/ 1351 h 1460"/>
                  <a:gd name="T52" fmla="*/ 376 w 415"/>
                  <a:gd name="T53" fmla="*/ 1433 h 1460"/>
                  <a:gd name="T54" fmla="*/ 279 w 415"/>
                  <a:gd name="T55" fmla="*/ 1428 h 1460"/>
                  <a:gd name="T56" fmla="*/ 303 w 415"/>
                  <a:gd name="T57" fmla="*/ 1370 h 1460"/>
                  <a:gd name="T58" fmla="*/ 315 w 415"/>
                  <a:gd name="T59" fmla="*/ 1306 h 1460"/>
                  <a:gd name="T60" fmla="*/ 302 w 415"/>
                  <a:gd name="T61" fmla="*/ 1146 h 1460"/>
                  <a:gd name="T62" fmla="*/ 269 w 415"/>
                  <a:gd name="T63" fmla="*/ 1118 h 1460"/>
                  <a:gd name="T64" fmla="*/ 241 w 415"/>
                  <a:gd name="T65" fmla="*/ 1024 h 1460"/>
                  <a:gd name="T66" fmla="*/ 207 w 415"/>
                  <a:gd name="T67" fmla="*/ 954 h 1460"/>
                  <a:gd name="T68" fmla="*/ 188 w 415"/>
                  <a:gd name="T69" fmla="*/ 1040 h 1460"/>
                  <a:gd name="T70" fmla="*/ 189 w 415"/>
                  <a:gd name="T71" fmla="*/ 1094 h 1460"/>
                  <a:gd name="T72" fmla="*/ 192 w 415"/>
                  <a:gd name="T73" fmla="*/ 1326 h 1460"/>
                  <a:gd name="T74" fmla="*/ 207 w 415"/>
                  <a:gd name="T75" fmla="*/ 1367 h 1460"/>
                  <a:gd name="T76" fmla="*/ 143 w 415"/>
                  <a:gd name="T77" fmla="*/ 1417 h 1460"/>
                  <a:gd name="T78" fmla="*/ 36 w 415"/>
                  <a:gd name="T79" fmla="*/ 1402 h 1460"/>
                  <a:gd name="T80" fmla="*/ 119 w 415"/>
                  <a:gd name="T81" fmla="*/ 1343 h 1460"/>
                  <a:gd name="T82" fmla="*/ 117 w 415"/>
                  <a:gd name="T83" fmla="*/ 1199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1460">
                    <a:moveTo>
                      <a:pt x="108" y="1119"/>
                    </a:moveTo>
                    <a:cubicBezTo>
                      <a:pt x="106" y="1119"/>
                      <a:pt x="79" y="1111"/>
                      <a:pt x="78" y="1104"/>
                    </a:cubicBezTo>
                    <a:cubicBezTo>
                      <a:pt x="76" y="1097"/>
                      <a:pt x="78" y="1086"/>
                      <a:pt x="78" y="1086"/>
                    </a:cubicBezTo>
                    <a:cubicBezTo>
                      <a:pt x="78" y="1086"/>
                      <a:pt x="76" y="1066"/>
                      <a:pt x="71" y="1060"/>
                    </a:cubicBezTo>
                    <a:cubicBezTo>
                      <a:pt x="67" y="1053"/>
                      <a:pt x="55" y="1026"/>
                      <a:pt x="42" y="992"/>
                    </a:cubicBezTo>
                    <a:cubicBezTo>
                      <a:pt x="30" y="958"/>
                      <a:pt x="5" y="857"/>
                      <a:pt x="6" y="834"/>
                    </a:cubicBezTo>
                    <a:cubicBezTo>
                      <a:pt x="6" y="812"/>
                      <a:pt x="0" y="782"/>
                      <a:pt x="10" y="765"/>
                    </a:cubicBezTo>
                    <a:cubicBezTo>
                      <a:pt x="21" y="747"/>
                      <a:pt x="21" y="747"/>
                      <a:pt x="21" y="747"/>
                    </a:cubicBezTo>
                    <a:cubicBezTo>
                      <a:pt x="21" y="747"/>
                      <a:pt x="15" y="694"/>
                      <a:pt x="18" y="680"/>
                    </a:cubicBezTo>
                    <a:cubicBezTo>
                      <a:pt x="21" y="665"/>
                      <a:pt x="11" y="586"/>
                      <a:pt x="13" y="566"/>
                    </a:cubicBezTo>
                    <a:cubicBezTo>
                      <a:pt x="15" y="545"/>
                      <a:pt x="29" y="488"/>
                      <a:pt x="29" y="488"/>
                    </a:cubicBezTo>
                    <a:cubicBezTo>
                      <a:pt x="18" y="483"/>
                      <a:pt x="18" y="483"/>
                      <a:pt x="18" y="483"/>
                    </a:cubicBezTo>
                    <a:cubicBezTo>
                      <a:pt x="18" y="483"/>
                      <a:pt x="35" y="415"/>
                      <a:pt x="37" y="392"/>
                    </a:cubicBezTo>
                    <a:cubicBezTo>
                      <a:pt x="38" y="370"/>
                      <a:pt x="47" y="321"/>
                      <a:pt x="55" y="306"/>
                    </a:cubicBezTo>
                    <a:cubicBezTo>
                      <a:pt x="63" y="291"/>
                      <a:pt x="83" y="279"/>
                      <a:pt x="108" y="264"/>
                    </a:cubicBezTo>
                    <a:cubicBezTo>
                      <a:pt x="132" y="249"/>
                      <a:pt x="150" y="237"/>
                      <a:pt x="150" y="237"/>
                    </a:cubicBezTo>
                    <a:cubicBezTo>
                      <a:pt x="147" y="202"/>
                      <a:pt x="147" y="202"/>
                      <a:pt x="147" y="202"/>
                    </a:cubicBezTo>
                    <a:cubicBezTo>
                      <a:pt x="147" y="202"/>
                      <a:pt x="130" y="181"/>
                      <a:pt x="125" y="167"/>
                    </a:cubicBezTo>
                    <a:cubicBezTo>
                      <a:pt x="121" y="154"/>
                      <a:pt x="112" y="131"/>
                      <a:pt x="112" y="119"/>
                    </a:cubicBezTo>
                    <a:cubicBezTo>
                      <a:pt x="112" y="107"/>
                      <a:pt x="112" y="91"/>
                      <a:pt x="112" y="91"/>
                    </a:cubicBezTo>
                    <a:cubicBezTo>
                      <a:pt x="112" y="91"/>
                      <a:pt x="104" y="61"/>
                      <a:pt x="109" y="49"/>
                    </a:cubicBezTo>
                    <a:cubicBezTo>
                      <a:pt x="114" y="36"/>
                      <a:pt x="114" y="31"/>
                      <a:pt x="117" y="27"/>
                    </a:cubicBezTo>
                    <a:cubicBezTo>
                      <a:pt x="120" y="24"/>
                      <a:pt x="127" y="23"/>
                      <a:pt x="132" y="16"/>
                    </a:cubicBezTo>
                    <a:cubicBezTo>
                      <a:pt x="136" y="10"/>
                      <a:pt x="143" y="9"/>
                      <a:pt x="153" y="5"/>
                    </a:cubicBezTo>
                    <a:cubicBezTo>
                      <a:pt x="162" y="1"/>
                      <a:pt x="188" y="0"/>
                      <a:pt x="193" y="0"/>
                    </a:cubicBezTo>
                    <a:cubicBezTo>
                      <a:pt x="199" y="1"/>
                      <a:pt x="212" y="7"/>
                      <a:pt x="215" y="8"/>
                    </a:cubicBezTo>
                    <a:cubicBezTo>
                      <a:pt x="219" y="9"/>
                      <a:pt x="233" y="14"/>
                      <a:pt x="240" y="19"/>
                    </a:cubicBezTo>
                    <a:cubicBezTo>
                      <a:pt x="246" y="24"/>
                      <a:pt x="260" y="50"/>
                      <a:pt x="261" y="56"/>
                    </a:cubicBezTo>
                    <a:cubicBezTo>
                      <a:pt x="263" y="62"/>
                      <a:pt x="268" y="77"/>
                      <a:pt x="266" y="81"/>
                    </a:cubicBezTo>
                    <a:cubicBezTo>
                      <a:pt x="263" y="85"/>
                      <a:pt x="260" y="94"/>
                      <a:pt x="260" y="94"/>
                    </a:cubicBezTo>
                    <a:cubicBezTo>
                      <a:pt x="260" y="94"/>
                      <a:pt x="265" y="117"/>
                      <a:pt x="256" y="133"/>
                    </a:cubicBezTo>
                    <a:cubicBezTo>
                      <a:pt x="248" y="148"/>
                      <a:pt x="242" y="151"/>
                      <a:pt x="242" y="151"/>
                    </a:cubicBezTo>
                    <a:cubicBezTo>
                      <a:pt x="242" y="151"/>
                      <a:pt x="243" y="197"/>
                      <a:pt x="243" y="204"/>
                    </a:cubicBezTo>
                    <a:cubicBezTo>
                      <a:pt x="243" y="211"/>
                      <a:pt x="293" y="227"/>
                      <a:pt x="302" y="233"/>
                    </a:cubicBezTo>
                    <a:cubicBezTo>
                      <a:pt x="311" y="238"/>
                      <a:pt x="357" y="267"/>
                      <a:pt x="363" y="271"/>
                    </a:cubicBezTo>
                    <a:cubicBezTo>
                      <a:pt x="369" y="274"/>
                      <a:pt x="384" y="305"/>
                      <a:pt x="392" y="337"/>
                    </a:cubicBezTo>
                    <a:cubicBezTo>
                      <a:pt x="400" y="369"/>
                      <a:pt x="415" y="456"/>
                      <a:pt x="411" y="459"/>
                    </a:cubicBezTo>
                    <a:cubicBezTo>
                      <a:pt x="407" y="462"/>
                      <a:pt x="402" y="463"/>
                      <a:pt x="402" y="463"/>
                    </a:cubicBezTo>
                    <a:cubicBezTo>
                      <a:pt x="402" y="463"/>
                      <a:pt x="396" y="536"/>
                      <a:pt x="395" y="553"/>
                    </a:cubicBezTo>
                    <a:cubicBezTo>
                      <a:pt x="395" y="570"/>
                      <a:pt x="395" y="607"/>
                      <a:pt x="384" y="660"/>
                    </a:cubicBezTo>
                    <a:cubicBezTo>
                      <a:pt x="374" y="714"/>
                      <a:pt x="368" y="744"/>
                      <a:pt x="370" y="760"/>
                    </a:cubicBezTo>
                    <a:cubicBezTo>
                      <a:pt x="373" y="775"/>
                      <a:pt x="368" y="823"/>
                      <a:pt x="367" y="832"/>
                    </a:cubicBezTo>
                    <a:cubicBezTo>
                      <a:pt x="366" y="841"/>
                      <a:pt x="368" y="894"/>
                      <a:pt x="372" y="908"/>
                    </a:cubicBezTo>
                    <a:cubicBezTo>
                      <a:pt x="375" y="921"/>
                      <a:pt x="380" y="942"/>
                      <a:pt x="379" y="951"/>
                    </a:cubicBezTo>
                    <a:cubicBezTo>
                      <a:pt x="377" y="959"/>
                      <a:pt x="365" y="966"/>
                      <a:pt x="365" y="966"/>
                    </a:cubicBezTo>
                    <a:cubicBezTo>
                      <a:pt x="365" y="966"/>
                      <a:pt x="373" y="1019"/>
                      <a:pt x="368" y="1023"/>
                    </a:cubicBezTo>
                    <a:cubicBezTo>
                      <a:pt x="362" y="1027"/>
                      <a:pt x="375" y="1056"/>
                      <a:pt x="376" y="1066"/>
                    </a:cubicBezTo>
                    <a:cubicBezTo>
                      <a:pt x="377" y="1076"/>
                      <a:pt x="386" y="1080"/>
                      <a:pt x="385" y="1088"/>
                    </a:cubicBezTo>
                    <a:cubicBezTo>
                      <a:pt x="384" y="1095"/>
                      <a:pt x="376" y="1104"/>
                      <a:pt x="376" y="1104"/>
                    </a:cubicBezTo>
                    <a:cubicBezTo>
                      <a:pt x="376" y="1104"/>
                      <a:pt x="379" y="1150"/>
                      <a:pt x="379" y="1173"/>
                    </a:cubicBezTo>
                    <a:cubicBezTo>
                      <a:pt x="379" y="1197"/>
                      <a:pt x="368" y="1237"/>
                      <a:pt x="366" y="1272"/>
                    </a:cubicBezTo>
                    <a:cubicBezTo>
                      <a:pt x="365" y="1307"/>
                      <a:pt x="366" y="1351"/>
                      <a:pt x="366" y="1351"/>
                    </a:cubicBezTo>
                    <a:cubicBezTo>
                      <a:pt x="366" y="1351"/>
                      <a:pt x="389" y="1362"/>
                      <a:pt x="384" y="1379"/>
                    </a:cubicBezTo>
                    <a:cubicBezTo>
                      <a:pt x="380" y="1396"/>
                      <a:pt x="394" y="1414"/>
                      <a:pt x="376" y="1433"/>
                    </a:cubicBezTo>
                    <a:cubicBezTo>
                      <a:pt x="359" y="1451"/>
                      <a:pt x="326" y="1460"/>
                      <a:pt x="307" y="1460"/>
                    </a:cubicBezTo>
                    <a:cubicBezTo>
                      <a:pt x="288" y="1460"/>
                      <a:pt x="270" y="1445"/>
                      <a:pt x="279" y="1428"/>
                    </a:cubicBezTo>
                    <a:cubicBezTo>
                      <a:pt x="288" y="1411"/>
                      <a:pt x="301" y="1393"/>
                      <a:pt x="301" y="1393"/>
                    </a:cubicBezTo>
                    <a:cubicBezTo>
                      <a:pt x="301" y="1393"/>
                      <a:pt x="298" y="1379"/>
                      <a:pt x="303" y="1370"/>
                    </a:cubicBezTo>
                    <a:cubicBezTo>
                      <a:pt x="308" y="1361"/>
                      <a:pt x="314" y="1350"/>
                      <a:pt x="314" y="1350"/>
                    </a:cubicBezTo>
                    <a:cubicBezTo>
                      <a:pt x="314" y="1350"/>
                      <a:pt x="315" y="1322"/>
                      <a:pt x="315" y="1306"/>
                    </a:cubicBezTo>
                    <a:cubicBezTo>
                      <a:pt x="315" y="1291"/>
                      <a:pt x="306" y="1211"/>
                      <a:pt x="305" y="1196"/>
                    </a:cubicBezTo>
                    <a:cubicBezTo>
                      <a:pt x="305" y="1181"/>
                      <a:pt x="302" y="1146"/>
                      <a:pt x="302" y="1146"/>
                    </a:cubicBezTo>
                    <a:cubicBezTo>
                      <a:pt x="302" y="1146"/>
                      <a:pt x="283" y="1149"/>
                      <a:pt x="273" y="1139"/>
                    </a:cubicBezTo>
                    <a:cubicBezTo>
                      <a:pt x="263" y="1128"/>
                      <a:pt x="267" y="1122"/>
                      <a:pt x="269" y="1118"/>
                    </a:cubicBezTo>
                    <a:cubicBezTo>
                      <a:pt x="271" y="1114"/>
                      <a:pt x="254" y="1095"/>
                      <a:pt x="254" y="1084"/>
                    </a:cubicBezTo>
                    <a:cubicBezTo>
                      <a:pt x="254" y="1073"/>
                      <a:pt x="242" y="1040"/>
                      <a:pt x="241" y="1024"/>
                    </a:cubicBezTo>
                    <a:cubicBezTo>
                      <a:pt x="240" y="1008"/>
                      <a:pt x="219" y="974"/>
                      <a:pt x="219" y="974"/>
                    </a:cubicBezTo>
                    <a:cubicBezTo>
                      <a:pt x="207" y="954"/>
                      <a:pt x="207" y="954"/>
                      <a:pt x="207" y="954"/>
                    </a:cubicBezTo>
                    <a:cubicBezTo>
                      <a:pt x="207" y="954"/>
                      <a:pt x="195" y="997"/>
                      <a:pt x="193" y="1012"/>
                    </a:cubicBezTo>
                    <a:cubicBezTo>
                      <a:pt x="192" y="1027"/>
                      <a:pt x="188" y="1040"/>
                      <a:pt x="188" y="1040"/>
                    </a:cubicBezTo>
                    <a:cubicBezTo>
                      <a:pt x="188" y="1040"/>
                      <a:pt x="197" y="1067"/>
                      <a:pt x="199" y="1076"/>
                    </a:cubicBezTo>
                    <a:cubicBezTo>
                      <a:pt x="200" y="1086"/>
                      <a:pt x="189" y="1094"/>
                      <a:pt x="189" y="1094"/>
                    </a:cubicBezTo>
                    <a:cubicBezTo>
                      <a:pt x="189" y="1094"/>
                      <a:pt x="195" y="1142"/>
                      <a:pt x="191" y="1184"/>
                    </a:cubicBezTo>
                    <a:cubicBezTo>
                      <a:pt x="187" y="1225"/>
                      <a:pt x="192" y="1326"/>
                      <a:pt x="192" y="1326"/>
                    </a:cubicBezTo>
                    <a:cubicBezTo>
                      <a:pt x="192" y="1326"/>
                      <a:pt x="203" y="1334"/>
                      <a:pt x="207" y="1340"/>
                    </a:cubicBezTo>
                    <a:cubicBezTo>
                      <a:pt x="211" y="1346"/>
                      <a:pt x="207" y="1365"/>
                      <a:pt x="207" y="1367"/>
                    </a:cubicBezTo>
                    <a:cubicBezTo>
                      <a:pt x="207" y="1369"/>
                      <a:pt x="218" y="1388"/>
                      <a:pt x="210" y="1397"/>
                    </a:cubicBezTo>
                    <a:cubicBezTo>
                      <a:pt x="201" y="1406"/>
                      <a:pt x="158" y="1410"/>
                      <a:pt x="143" y="1417"/>
                    </a:cubicBezTo>
                    <a:cubicBezTo>
                      <a:pt x="127" y="1423"/>
                      <a:pt x="46" y="1441"/>
                      <a:pt x="32" y="1430"/>
                    </a:cubicBezTo>
                    <a:cubicBezTo>
                      <a:pt x="18" y="1419"/>
                      <a:pt x="19" y="1414"/>
                      <a:pt x="36" y="1402"/>
                    </a:cubicBezTo>
                    <a:cubicBezTo>
                      <a:pt x="52" y="1391"/>
                      <a:pt x="94" y="1370"/>
                      <a:pt x="99" y="1367"/>
                    </a:cubicBezTo>
                    <a:cubicBezTo>
                      <a:pt x="104" y="1364"/>
                      <a:pt x="112" y="1350"/>
                      <a:pt x="119" y="1343"/>
                    </a:cubicBezTo>
                    <a:cubicBezTo>
                      <a:pt x="126" y="1336"/>
                      <a:pt x="134" y="1329"/>
                      <a:pt x="134" y="1329"/>
                    </a:cubicBezTo>
                    <a:cubicBezTo>
                      <a:pt x="134" y="1329"/>
                      <a:pt x="120" y="1218"/>
                      <a:pt x="117" y="1199"/>
                    </a:cubicBezTo>
                    <a:cubicBezTo>
                      <a:pt x="113" y="1181"/>
                      <a:pt x="108" y="1119"/>
                      <a:pt x="108" y="1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6"/>
              <p:cNvSpPr>
                <a:spLocks noEditPoints="1"/>
              </p:cNvSpPr>
              <p:nvPr/>
            </p:nvSpPr>
            <p:spPr bwMode="auto">
              <a:xfrm>
                <a:off x="-422243" y="1082622"/>
                <a:ext cx="311152" cy="578302"/>
              </a:xfrm>
              <a:custGeom>
                <a:avLst/>
                <a:gdLst>
                  <a:gd name="T0" fmla="*/ 712 w 733"/>
                  <a:gd name="T1" fmla="*/ 685 h 1361"/>
                  <a:gd name="T2" fmla="*/ 663 w 733"/>
                  <a:gd name="T3" fmla="*/ 629 h 1361"/>
                  <a:gd name="T4" fmla="*/ 605 w 733"/>
                  <a:gd name="T5" fmla="*/ 510 h 1361"/>
                  <a:gd name="T6" fmla="*/ 548 w 733"/>
                  <a:gd name="T7" fmla="*/ 361 h 1361"/>
                  <a:gd name="T8" fmla="*/ 477 w 733"/>
                  <a:gd name="T9" fmla="*/ 217 h 1361"/>
                  <a:gd name="T10" fmla="*/ 434 w 733"/>
                  <a:gd name="T11" fmla="*/ 122 h 1361"/>
                  <a:gd name="T12" fmla="*/ 344 w 733"/>
                  <a:gd name="T13" fmla="*/ 6 h 1361"/>
                  <a:gd name="T14" fmla="*/ 258 w 733"/>
                  <a:gd name="T15" fmla="*/ 138 h 1361"/>
                  <a:gd name="T16" fmla="*/ 245 w 733"/>
                  <a:gd name="T17" fmla="*/ 223 h 1361"/>
                  <a:gd name="T18" fmla="*/ 209 w 733"/>
                  <a:gd name="T19" fmla="*/ 252 h 1361"/>
                  <a:gd name="T20" fmla="*/ 147 w 733"/>
                  <a:gd name="T21" fmla="*/ 435 h 1361"/>
                  <a:gd name="T22" fmla="*/ 80 w 733"/>
                  <a:gd name="T23" fmla="*/ 590 h 1361"/>
                  <a:gd name="T24" fmla="*/ 46 w 733"/>
                  <a:gd name="T25" fmla="*/ 639 h 1361"/>
                  <a:gd name="T26" fmla="*/ 2 w 733"/>
                  <a:gd name="T27" fmla="*/ 695 h 1361"/>
                  <a:gd name="T28" fmla="*/ 29 w 733"/>
                  <a:gd name="T29" fmla="*/ 677 h 1361"/>
                  <a:gd name="T30" fmla="*/ 5 w 733"/>
                  <a:gd name="T31" fmla="*/ 719 h 1361"/>
                  <a:gd name="T32" fmla="*/ 27 w 733"/>
                  <a:gd name="T33" fmla="*/ 709 h 1361"/>
                  <a:gd name="T34" fmla="*/ 42 w 733"/>
                  <a:gd name="T35" fmla="*/ 705 h 1361"/>
                  <a:gd name="T36" fmla="*/ 36 w 733"/>
                  <a:gd name="T37" fmla="*/ 729 h 1361"/>
                  <a:gd name="T38" fmla="*/ 68 w 733"/>
                  <a:gd name="T39" fmla="*/ 701 h 1361"/>
                  <a:gd name="T40" fmla="*/ 72 w 733"/>
                  <a:gd name="T41" fmla="*/ 727 h 1361"/>
                  <a:gd name="T42" fmla="*/ 91 w 733"/>
                  <a:gd name="T43" fmla="*/ 670 h 1361"/>
                  <a:gd name="T44" fmla="*/ 217 w 733"/>
                  <a:gd name="T45" fmla="*/ 459 h 1361"/>
                  <a:gd name="T46" fmla="*/ 253 w 733"/>
                  <a:gd name="T47" fmla="*/ 382 h 1361"/>
                  <a:gd name="T48" fmla="*/ 204 w 733"/>
                  <a:gd name="T49" fmla="*/ 532 h 1361"/>
                  <a:gd name="T50" fmla="*/ 191 w 733"/>
                  <a:gd name="T51" fmla="*/ 641 h 1361"/>
                  <a:gd name="T52" fmla="*/ 222 w 733"/>
                  <a:gd name="T53" fmla="*/ 770 h 1361"/>
                  <a:gd name="T54" fmla="*/ 274 w 733"/>
                  <a:gd name="T55" fmla="*/ 1054 h 1361"/>
                  <a:gd name="T56" fmla="*/ 320 w 733"/>
                  <a:gd name="T57" fmla="*/ 1266 h 1361"/>
                  <a:gd name="T58" fmla="*/ 359 w 733"/>
                  <a:gd name="T59" fmla="*/ 1357 h 1361"/>
                  <a:gd name="T60" fmla="*/ 378 w 733"/>
                  <a:gd name="T61" fmla="*/ 1275 h 1361"/>
                  <a:gd name="T62" fmla="*/ 404 w 733"/>
                  <a:gd name="T63" fmla="*/ 1135 h 1361"/>
                  <a:gd name="T64" fmla="*/ 437 w 733"/>
                  <a:gd name="T65" fmla="*/ 1026 h 1361"/>
                  <a:gd name="T66" fmla="*/ 452 w 733"/>
                  <a:gd name="T67" fmla="*/ 812 h 1361"/>
                  <a:gd name="T68" fmla="*/ 478 w 733"/>
                  <a:gd name="T69" fmla="*/ 615 h 1361"/>
                  <a:gd name="T70" fmla="*/ 494 w 733"/>
                  <a:gd name="T71" fmla="*/ 560 h 1361"/>
                  <a:gd name="T72" fmla="*/ 480 w 733"/>
                  <a:gd name="T73" fmla="*/ 388 h 1361"/>
                  <a:gd name="T74" fmla="*/ 578 w 733"/>
                  <a:gd name="T75" fmla="*/ 600 h 1361"/>
                  <a:gd name="T76" fmla="*/ 630 w 733"/>
                  <a:gd name="T77" fmla="*/ 667 h 1361"/>
                  <a:gd name="T78" fmla="*/ 718 w 733"/>
                  <a:gd name="T79" fmla="*/ 708 h 1361"/>
                  <a:gd name="T80" fmla="*/ 368 w 733"/>
                  <a:gd name="T81" fmla="*/ 1092 h 1361"/>
                  <a:gd name="T82" fmla="*/ 354 w 733"/>
                  <a:gd name="T83" fmla="*/ 1157 h 1361"/>
                  <a:gd name="T84" fmla="*/ 348 w 733"/>
                  <a:gd name="T85" fmla="*/ 994 h 1361"/>
                  <a:gd name="T86" fmla="*/ 356 w 733"/>
                  <a:gd name="T87" fmla="*/ 1007 h 1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3" h="1361">
                    <a:moveTo>
                      <a:pt x="711" y="692"/>
                    </a:moveTo>
                    <a:cubicBezTo>
                      <a:pt x="711" y="692"/>
                      <a:pt x="715" y="694"/>
                      <a:pt x="718" y="690"/>
                    </a:cubicBezTo>
                    <a:cubicBezTo>
                      <a:pt x="721" y="685"/>
                      <a:pt x="715" y="686"/>
                      <a:pt x="712" y="685"/>
                    </a:cubicBezTo>
                    <a:cubicBezTo>
                      <a:pt x="709" y="684"/>
                      <a:pt x="700" y="677"/>
                      <a:pt x="689" y="668"/>
                    </a:cubicBezTo>
                    <a:cubicBezTo>
                      <a:pt x="679" y="658"/>
                      <a:pt x="657" y="634"/>
                      <a:pt x="657" y="634"/>
                    </a:cubicBezTo>
                    <a:cubicBezTo>
                      <a:pt x="663" y="629"/>
                      <a:pt x="663" y="629"/>
                      <a:pt x="663" y="629"/>
                    </a:cubicBezTo>
                    <a:cubicBezTo>
                      <a:pt x="663" y="629"/>
                      <a:pt x="661" y="626"/>
                      <a:pt x="659" y="622"/>
                    </a:cubicBezTo>
                    <a:cubicBezTo>
                      <a:pt x="657" y="618"/>
                      <a:pt x="640" y="597"/>
                      <a:pt x="633" y="580"/>
                    </a:cubicBezTo>
                    <a:cubicBezTo>
                      <a:pt x="625" y="564"/>
                      <a:pt x="612" y="524"/>
                      <a:pt x="605" y="510"/>
                    </a:cubicBezTo>
                    <a:cubicBezTo>
                      <a:pt x="597" y="497"/>
                      <a:pt x="586" y="475"/>
                      <a:pt x="578" y="461"/>
                    </a:cubicBezTo>
                    <a:cubicBezTo>
                      <a:pt x="571" y="447"/>
                      <a:pt x="557" y="407"/>
                      <a:pt x="554" y="402"/>
                    </a:cubicBezTo>
                    <a:cubicBezTo>
                      <a:pt x="551" y="398"/>
                      <a:pt x="554" y="381"/>
                      <a:pt x="548" y="361"/>
                    </a:cubicBezTo>
                    <a:cubicBezTo>
                      <a:pt x="542" y="341"/>
                      <a:pt x="531" y="288"/>
                      <a:pt x="524" y="258"/>
                    </a:cubicBezTo>
                    <a:cubicBezTo>
                      <a:pt x="517" y="228"/>
                      <a:pt x="506" y="216"/>
                      <a:pt x="501" y="217"/>
                    </a:cubicBezTo>
                    <a:cubicBezTo>
                      <a:pt x="497" y="218"/>
                      <a:pt x="482" y="218"/>
                      <a:pt x="477" y="217"/>
                    </a:cubicBezTo>
                    <a:cubicBezTo>
                      <a:pt x="473" y="216"/>
                      <a:pt x="453" y="207"/>
                      <a:pt x="453" y="207"/>
                    </a:cubicBezTo>
                    <a:cubicBezTo>
                      <a:pt x="453" y="207"/>
                      <a:pt x="447" y="193"/>
                      <a:pt x="444" y="179"/>
                    </a:cubicBezTo>
                    <a:cubicBezTo>
                      <a:pt x="441" y="165"/>
                      <a:pt x="439" y="151"/>
                      <a:pt x="434" y="122"/>
                    </a:cubicBezTo>
                    <a:cubicBezTo>
                      <a:pt x="429" y="93"/>
                      <a:pt x="408" y="52"/>
                      <a:pt x="392" y="28"/>
                    </a:cubicBezTo>
                    <a:cubicBezTo>
                      <a:pt x="377" y="3"/>
                      <a:pt x="346" y="7"/>
                      <a:pt x="346" y="7"/>
                    </a:cubicBezTo>
                    <a:cubicBezTo>
                      <a:pt x="346" y="7"/>
                      <a:pt x="346" y="7"/>
                      <a:pt x="344" y="6"/>
                    </a:cubicBezTo>
                    <a:cubicBezTo>
                      <a:pt x="342" y="4"/>
                      <a:pt x="328" y="0"/>
                      <a:pt x="319" y="3"/>
                    </a:cubicBezTo>
                    <a:cubicBezTo>
                      <a:pt x="310" y="5"/>
                      <a:pt x="290" y="23"/>
                      <a:pt x="273" y="47"/>
                    </a:cubicBezTo>
                    <a:cubicBezTo>
                      <a:pt x="256" y="71"/>
                      <a:pt x="259" y="128"/>
                      <a:pt x="258" y="138"/>
                    </a:cubicBezTo>
                    <a:cubicBezTo>
                      <a:pt x="258" y="148"/>
                      <a:pt x="247" y="191"/>
                      <a:pt x="246" y="200"/>
                    </a:cubicBezTo>
                    <a:cubicBezTo>
                      <a:pt x="245" y="210"/>
                      <a:pt x="248" y="221"/>
                      <a:pt x="248" y="221"/>
                    </a:cubicBezTo>
                    <a:cubicBezTo>
                      <a:pt x="245" y="223"/>
                      <a:pt x="245" y="223"/>
                      <a:pt x="245" y="223"/>
                    </a:cubicBezTo>
                    <a:cubicBezTo>
                      <a:pt x="232" y="230"/>
                      <a:pt x="232" y="230"/>
                      <a:pt x="232" y="230"/>
                    </a:cubicBezTo>
                    <a:cubicBezTo>
                      <a:pt x="232" y="230"/>
                      <a:pt x="230" y="230"/>
                      <a:pt x="225" y="231"/>
                    </a:cubicBezTo>
                    <a:cubicBezTo>
                      <a:pt x="220" y="233"/>
                      <a:pt x="217" y="239"/>
                      <a:pt x="209" y="252"/>
                    </a:cubicBezTo>
                    <a:cubicBezTo>
                      <a:pt x="201" y="264"/>
                      <a:pt x="185" y="347"/>
                      <a:pt x="185" y="355"/>
                    </a:cubicBezTo>
                    <a:cubicBezTo>
                      <a:pt x="184" y="363"/>
                      <a:pt x="176" y="366"/>
                      <a:pt x="171" y="381"/>
                    </a:cubicBezTo>
                    <a:cubicBezTo>
                      <a:pt x="165" y="396"/>
                      <a:pt x="156" y="420"/>
                      <a:pt x="147" y="435"/>
                    </a:cubicBezTo>
                    <a:cubicBezTo>
                      <a:pt x="137" y="450"/>
                      <a:pt x="131" y="458"/>
                      <a:pt x="130" y="472"/>
                    </a:cubicBezTo>
                    <a:cubicBezTo>
                      <a:pt x="129" y="485"/>
                      <a:pt x="128" y="484"/>
                      <a:pt x="114" y="509"/>
                    </a:cubicBezTo>
                    <a:cubicBezTo>
                      <a:pt x="100" y="534"/>
                      <a:pt x="85" y="570"/>
                      <a:pt x="80" y="590"/>
                    </a:cubicBezTo>
                    <a:cubicBezTo>
                      <a:pt x="74" y="610"/>
                      <a:pt x="58" y="624"/>
                      <a:pt x="53" y="628"/>
                    </a:cubicBezTo>
                    <a:cubicBezTo>
                      <a:pt x="48" y="632"/>
                      <a:pt x="42" y="633"/>
                      <a:pt x="42" y="633"/>
                    </a:cubicBezTo>
                    <a:cubicBezTo>
                      <a:pt x="46" y="639"/>
                      <a:pt x="46" y="639"/>
                      <a:pt x="46" y="639"/>
                    </a:cubicBezTo>
                    <a:cubicBezTo>
                      <a:pt x="46" y="639"/>
                      <a:pt x="38" y="646"/>
                      <a:pt x="31" y="650"/>
                    </a:cubicBezTo>
                    <a:cubicBezTo>
                      <a:pt x="25" y="655"/>
                      <a:pt x="12" y="671"/>
                      <a:pt x="7" y="678"/>
                    </a:cubicBezTo>
                    <a:cubicBezTo>
                      <a:pt x="2" y="685"/>
                      <a:pt x="0" y="694"/>
                      <a:pt x="2" y="695"/>
                    </a:cubicBezTo>
                    <a:cubicBezTo>
                      <a:pt x="4" y="696"/>
                      <a:pt x="9" y="694"/>
                      <a:pt x="11" y="692"/>
                    </a:cubicBezTo>
                    <a:cubicBezTo>
                      <a:pt x="13" y="689"/>
                      <a:pt x="20" y="683"/>
                      <a:pt x="22" y="681"/>
                    </a:cubicBezTo>
                    <a:cubicBezTo>
                      <a:pt x="24" y="678"/>
                      <a:pt x="29" y="676"/>
                      <a:pt x="29" y="677"/>
                    </a:cubicBezTo>
                    <a:cubicBezTo>
                      <a:pt x="29" y="678"/>
                      <a:pt x="29" y="681"/>
                      <a:pt x="28" y="686"/>
                    </a:cubicBezTo>
                    <a:cubicBezTo>
                      <a:pt x="27" y="691"/>
                      <a:pt x="16" y="699"/>
                      <a:pt x="11" y="705"/>
                    </a:cubicBezTo>
                    <a:cubicBezTo>
                      <a:pt x="7" y="711"/>
                      <a:pt x="3" y="716"/>
                      <a:pt x="5" y="719"/>
                    </a:cubicBezTo>
                    <a:cubicBezTo>
                      <a:pt x="8" y="722"/>
                      <a:pt x="16" y="712"/>
                      <a:pt x="22" y="706"/>
                    </a:cubicBezTo>
                    <a:cubicBezTo>
                      <a:pt x="28" y="699"/>
                      <a:pt x="32" y="700"/>
                      <a:pt x="32" y="700"/>
                    </a:cubicBezTo>
                    <a:cubicBezTo>
                      <a:pt x="32" y="700"/>
                      <a:pt x="31" y="703"/>
                      <a:pt x="27" y="709"/>
                    </a:cubicBezTo>
                    <a:cubicBezTo>
                      <a:pt x="23" y="715"/>
                      <a:pt x="16" y="720"/>
                      <a:pt x="16" y="724"/>
                    </a:cubicBezTo>
                    <a:cubicBezTo>
                      <a:pt x="16" y="729"/>
                      <a:pt x="21" y="730"/>
                      <a:pt x="23" y="729"/>
                    </a:cubicBezTo>
                    <a:cubicBezTo>
                      <a:pt x="25" y="729"/>
                      <a:pt x="40" y="710"/>
                      <a:pt x="42" y="705"/>
                    </a:cubicBezTo>
                    <a:cubicBezTo>
                      <a:pt x="45" y="701"/>
                      <a:pt x="50" y="697"/>
                      <a:pt x="51" y="699"/>
                    </a:cubicBezTo>
                    <a:cubicBezTo>
                      <a:pt x="51" y="700"/>
                      <a:pt x="49" y="703"/>
                      <a:pt x="46" y="709"/>
                    </a:cubicBezTo>
                    <a:cubicBezTo>
                      <a:pt x="43" y="715"/>
                      <a:pt x="36" y="725"/>
                      <a:pt x="36" y="729"/>
                    </a:cubicBezTo>
                    <a:cubicBezTo>
                      <a:pt x="37" y="734"/>
                      <a:pt x="46" y="732"/>
                      <a:pt x="48" y="727"/>
                    </a:cubicBezTo>
                    <a:cubicBezTo>
                      <a:pt x="50" y="723"/>
                      <a:pt x="60" y="706"/>
                      <a:pt x="61" y="703"/>
                    </a:cubicBezTo>
                    <a:cubicBezTo>
                      <a:pt x="63" y="700"/>
                      <a:pt x="67" y="700"/>
                      <a:pt x="68" y="701"/>
                    </a:cubicBezTo>
                    <a:cubicBezTo>
                      <a:pt x="69" y="702"/>
                      <a:pt x="69" y="707"/>
                      <a:pt x="69" y="710"/>
                    </a:cubicBezTo>
                    <a:cubicBezTo>
                      <a:pt x="69" y="713"/>
                      <a:pt x="64" y="721"/>
                      <a:pt x="64" y="725"/>
                    </a:cubicBezTo>
                    <a:cubicBezTo>
                      <a:pt x="64" y="728"/>
                      <a:pt x="66" y="730"/>
                      <a:pt x="72" y="727"/>
                    </a:cubicBezTo>
                    <a:cubicBezTo>
                      <a:pt x="77" y="723"/>
                      <a:pt x="80" y="703"/>
                      <a:pt x="81" y="697"/>
                    </a:cubicBezTo>
                    <a:cubicBezTo>
                      <a:pt x="83" y="691"/>
                      <a:pt x="85" y="676"/>
                      <a:pt x="85" y="676"/>
                    </a:cubicBezTo>
                    <a:cubicBezTo>
                      <a:pt x="85" y="676"/>
                      <a:pt x="89" y="674"/>
                      <a:pt x="91" y="670"/>
                    </a:cubicBezTo>
                    <a:cubicBezTo>
                      <a:pt x="93" y="667"/>
                      <a:pt x="119" y="650"/>
                      <a:pt x="126" y="639"/>
                    </a:cubicBezTo>
                    <a:cubicBezTo>
                      <a:pt x="133" y="628"/>
                      <a:pt x="175" y="540"/>
                      <a:pt x="183" y="523"/>
                    </a:cubicBezTo>
                    <a:cubicBezTo>
                      <a:pt x="191" y="506"/>
                      <a:pt x="217" y="469"/>
                      <a:pt x="217" y="459"/>
                    </a:cubicBezTo>
                    <a:cubicBezTo>
                      <a:pt x="218" y="449"/>
                      <a:pt x="228" y="430"/>
                      <a:pt x="231" y="419"/>
                    </a:cubicBezTo>
                    <a:cubicBezTo>
                      <a:pt x="233" y="409"/>
                      <a:pt x="248" y="365"/>
                      <a:pt x="248" y="365"/>
                    </a:cubicBezTo>
                    <a:cubicBezTo>
                      <a:pt x="248" y="365"/>
                      <a:pt x="253" y="375"/>
                      <a:pt x="253" y="382"/>
                    </a:cubicBezTo>
                    <a:cubicBezTo>
                      <a:pt x="253" y="389"/>
                      <a:pt x="252" y="417"/>
                      <a:pt x="250" y="427"/>
                    </a:cubicBezTo>
                    <a:cubicBezTo>
                      <a:pt x="247" y="437"/>
                      <a:pt x="223" y="477"/>
                      <a:pt x="220" y="490"/>
                    </a:cubicBezTo>
                    <a:cubicBezTo>
                      <a:pt x="217" y="503"/>
                      <a:pt x="204" y="532"/>
                      <a:pt x="204" y="532"/>
                    </a:cubicBezTo>
                    <a:cubicBezTo>
                      <a:pt x="209" y="537"/>
                      <a:pt x="209" y="537"/>
                      <a:pt x="209" y="537"/>
                    </a:cubicBezTo>
                    <a:cubicBezTo>
                      <a:pt x="209" y="537"/>
                      <a:pt x="209" y="537"/>
                      <a:pt x="205" y="549"/>
                    </a:cubicBezTo>
                    <a:cubicBezTo>
                      <a:pt x="201" y="560"/>
                      <a:pt x="195" y="594"/>
                      <a:pt x="191" y="641"/>
                    </a:cubicBezTo>
                    <a:cubicBezTo>
                      <a:pt x="188" y="687"/>
                      <a:pt x="208" y="748"/>
                      <a:pt x="208" y="754"/>
                    </a:cubicBezTo>
                    <a:cubicBezTo>
                      <a:pt x="208" y="761"/>
                      <a:pt x="207" y="770"/>
                      <a:pt x="210" y="771"/>
                    </a:cubicBezTo>
                    <a:cubicBezTo>
                      <a:pt x="213" y="772"/>
                      <a:pt x="222" y="770"/>
                      <a:pt x="222" y="770"/>
                    </a:cubicBezTo>
                    <a:cubicBezTo>
                      <a:pt x="222" y="770"/>
                      <a:pt x="250" y="850"/>
                      <a:pt x="257" y="872"/>
                    </a:cubicBezTo>
                    <a:cubicBezTo>
                      <a:pt x="263" y="893"/>
                      <a:pt x="270" y="957"/>
                      <a:pt x="267" y="978"/>
                    </a:cubicBezTo>
                    <a:cubicBezTo>
                      <a:pt x="265" y="999"/>
                      <a:pt x="269" y="1025"/>
                      <a:pt x="274" y="1054"/>
                    </a:cubicBezTo>
                    <a:cubicBezTo>
                      <a:pt x="280" y="1083"/>
                      <a:pt x="296" y="1145"/>
                      <a:pt x="307" y="1180"/>
                    </a:cubicBezTo>
                    <a:cubicBezTo>
                      <a:pt x="317" y="1214"/>
                      <a:pt x="316" y="1233"/>
                      <a:pt x="317" y="1241"/>
                    </a:cubicBezTo>
                    <a:cubicBezTo>
                      <a:pt x="318" y="1248"/>
                      <a:pt x="320" y="1259"/>
                      <a:pt x="320" y="1266"/>
                    </a:cubicBezTo>
                    <a:cubicBezTo>
                      <a:pt x="320" y="1273"/>
                      <a:pt x="313" y="1301"/>
                      <a:pt x="309" y="1315"/>
                    </a:cubicBezTo>
                    <a:cubicBezTo>
                      <a:pt x="305" y="1330"/>
                      <a:pt x="306" y="1342"/>
                      <a:pt x="313" y="1350"/>
                    </a:cubicBezTo>
                    <a:cubicBezTo>
                      <a:pt x="320" y="1358"/>
                      <a:pt x="341" y="1361"/>
                      <a:pt x="359" y="1357"/>
                    </a:cubicBezTo>
                    <a:cubicBezTo>
                      <a:pt x="376" y="1353"/>
                      <a:pt x="374" y="1331"/>
                      <a:pt x="372" y="1320"/>
                    </a:cubicBezTo>
                    <a:cubicBezTo>
                      <a:pt x="371" y="1308"/>
                      <a:pt x="372" y="1281"/>
                      <a:pt x="372" y="1281"/>
                    </a:cubicBezTo>
                    <a:cubicBezTo>
                      <a:pt x="372" y="1281"/>
                      <a:pt x="373" y="1280"/>
                      <a:pt x="378" y="1275"/>
                    </a:cubicBezTo>
                    <a:cubicBezTo>
                      <a:pt x="383" y="1270"/>
                      <a:pt x="390" y="1258"/>
                      <a:pt x="393" y="1248"/>
                    </a:cubicBezTo>
                    <a:cubicBezTo>
                      <a:pt x="397" y="1239"/>
                      <a:pt x="401" y="1210"/>
                      <a:pt x="401" y="1195"/>
                    </a:cubicBezTo>
                    <a:cubicBezTo>
                      <a:pt x="402" y="1181"/>
                      <a:pt x="404" y="1135"/>
                      <a:pt x="404" y="1135"/>
                    </a:cubicBezTo>
                    <a:cubicBezTo>
                      <a:pt x="404" y="1135"/>
                      <a:pt x="404" y="1132"/>
                      <a:pt x="408" y="1124"/>
                    </a:cubicBezTo>
                    <a:cubicBezTo>
                      <a:pt x="411" y="1115"/>
                      <a:pt x="408" y="1104"/>
                      <a:pt x="408" y="1104"/>
                    </a:cubicBezTo>
                    <a:cubicBezTo>
                      <a:pt x="408" y="1104"/>
                      <a:pt x="424" y="1059"/>
                      <a:pt x="437" y="1026"/>
                    </a:cubicBezTo>
                    <a:cubicBezTo>
                      <a:pt x="450" y="993"/>
                      <a:pt x="439" y="968"/>
                      <a:pt x="436" y="960"/>
                    </a:cubicBezTo>
                    <a:cubicBezTo>
                      <a:pt x="433" y="951"/>
                      <a:pt x="439" y="908"/>
                      <a:pt x="443" y="878"/>
                    </a:cubicBezTo>
                    <a:cubicBezTo>
                      <a:pt x="448" y="847"/>
                      <a:pt x="452" y="812"/>
                      <a:pt x="452" y="812"/>
                    </a:cubicBezTo>
                    <a:cubicBezTo>
                      <a:pt x="452" y="812"/>
                      <a:pt x="457" y="813"/>
                      <a:pt x="457" y="810"/>
                    </a:cubicBezTo>
                    <a:cubicBezTo>
                      <a:pt x="457" y="808"/>
                      <a:pt x="464" y="751"/>
                      <a:pt x="470" y="712"/>
                    </a:cubicBezTo>
                    <a:cubicBezTo>
                      <a:pt x="477" y="673"/>
                      <a:pt x="481" y="633"/>
                      <a:pt x="478" y="615"/>
                    </a:cubicBezTo>
                    <a:cubicBezTo>
                      <a:pt x="473" y="584"/>
                      <a:pt x="473" y="565"/>
                      <a:pt x="473" y="565"/>
                    </a:cubicBezTo>
                    <a:cubicBezTo>
                      <a:pt x="473" y="565"/>
                      <a:pt x="473" y="565"/>
                      <a:pt x="473" y="565"/>
                    </a:cubicBezTo>
                    <a:cubicBezTo>
                      <a:pt x="494" y="560"/>
                      <a:pt x="494" y="560"/>
                      <a:pt x="494" y="560"/>
                    </a:cubicBezTo>
                    <a:cubicBezTo>
                      <a:pt x="494" y="560"/>
                      <a:pt x="494" y="557"/>
                      <a:pt x="486" y="544"/>
                    </a:cubicBezTo>
                    <a:cubicBezTo>
                      <a:pt x="478" y="532"/>
                      <a:pt x="472" y="478"/>
                      <a:pt x="472" y="440"/>
                    </a:cubicBezTo>
                    <a:cubicBezTo>
                      <a:pt x="472" y="402"/>
                      <a:pt x="480" y="388"/>
                      <a:pt x="480" y="388"/>
                    </a:cubicBezTo>
                    <a:cubicBezTo>
                      <a:pt x="480" y="388"/>
                      <a:pt x="491" y="419"/>
                      <a:pt x="492" y="424"/>
                    </a:cubicBezTo>
                    <a:cubicBezTo>
                      <a:pt x="493" y="429"/>
                      <a:pt x="503" y="468"/>
                      <a:pt x="515" y="484"/>
                    </a:cubicBezTo>
                    <a:cubicBezTo>
                      <a:pt x="527" y="500"/>
                      <a:pt x="570" y="583"/>
                      <a:pt x="578" y="600"/>
                    </a:cubicBezTo>
                    <a:cubicBezTo>
                      <a:pt x="586" y="617"/>
                      <a:pt x="597" y="655"/>
                      <a:pt x="597" y="655"/>
                    </a:cubicBezTo>
                    <a:cubicBezTo>
                      <a:pt x="622" y="651"/>
                      <a:pt x="622" y="651"/>
                      <a:pt x="622" y="651"/>
                    </a:cubicBezTo>
                    <a:cubicBezTo>
                      <a:pt x="622" y="651"/>
                      <a:pt x="627" y="662"/>
                      <a:pt x="630" y="667"/>
                    </a:cubicBezTo>
                    <a:cubicBezTo>
                      <a:pt x="632" y="672"/>
                      <a:pt x="643" y="683"/>
                      <a:pt x="648" y="685"/>
                    </a:cubicBezTo>
                    <a:cubicBezTo>
                      <a:pt x="652" y="687"/>
                      <a:pt x="680" y="695"/>
                      <a:pt x="689" y="697"/>
                    </a:cubicBezTo>
                    <a:cubicBezTo>
                      <a:pt x="697" y="699"/>
                      <a:pt x="710" y="705"/>
                      <a:pt x="718" y="708"/>
                    </a:cubicBezTo>
                    <a:cubicBezTo>
                      <a:pt x="726" y="711"/>
                      <a:pt x="731" y="710"/>
                      <a:pt x="732" y="707"/>
                    </a:cubicBezTo>
                    <a:cubicBezTo>
                      <a:pt x="733" y="704"/>
                      <a:pt x="711" y="692"/>
                      <a:pt x="711" y="692"/>
                    </a:cubicBezTo>
                    <a:close/>
                    <a:moveTo>
                      <a:pt x="368" y="1092"/>
                    </a:moveTo>
                    <a:cubicBezTo>
                      <a:pt x="368" y="1100"/>
                      <a:pt x="368" y="1106"/>
                      <a:pt x="366" y="1114"/>
                    </a:cubicBezTo>
                    <a:cubicBezTo>
                      <a:pt x="364" y="1121"/>
                      <a:pt x="362" y="1127"/>
                      <a:pt x="361" y="1132"/>
                    </a:cubicBezTo>
                    <a:cubicBezTo>
                      <a:pt x="359" y="1136"/>
                      <a:pt x="354" y="1157"/>
                      <a:pt x="354" y="1157"/>
                    </a:cubicBezTo>
                    <a:cubicBezTo>
                      <a:pt x="354" y="1157"/>
                      <a:pt x="352" y="1130"/>
                      <a:pt x="352" y="1119"/>
                    </a:cubicBezTo>
                    <a:cubicBezTo>
                      <a:pt x="352" y="1109"/>
                      <a:pt x="355" y="1052"/>
                      <a:pt x="353" y="1033"/>
                    </a:cubicBezTo>
                    <a:cubicBezTo>
                      <a:pt x="351" y="1014"/>
                      <a:pt x="348" y="1000"/>
                      <a:pt x="348" y="994"/>
                    </a:cubicBezTo>
                    <a:cubicBezTo>
                      <a:pt x="348" y="988"/>
                      <a:pt x="353" y="965"/>
                      <a:pt x="353" y="965"/>
                    </a:cubicBezTo>
                    <a:cubicBezTo>
                      <a:pt x="359" y="982"/>
                      <a:pt x="359" y="982"/>
                      <a:pt x="359" y="982"/>
                    </a:cubicBezTo>
                    <a:cubicBezTo>
                      <a:pt x="359" y="982"/>
                      <a:pt x="355" y="991"/>
                      <a:pt x="356" y="1007"/>
                    </a:cubicBezTo>
                    <a:cubicBezTo>
                      <a:pt x="357" y="1023"/>
                      <a:pt x="359" y="1037"/>
                      <a:pt x="364" y="1052"/>
                    </a:cubicBezTo>
                    <a:cubicBezTo>
                      <a:pt x="369" y="1068"/>
                      <a:pt x="368" y="1083"/>
                      <a:pt x="368" y="1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>
                <a:off x="4478003" y="1138371"/>
                <a:ext cx="157776" cy="539958"/>
              </a:xfrm>
              <a:custGeom>
                <a:avLst/>
                <a:gdLst>
                  <a:gd name="T0" fmla="*/ 276 w 371"/>
                  <a:gd name="T1" fmla="*/ 875 h 1271"/>
                  <a:gd name="T2" fmla="*/ 270 w 371"/>
                  <a:gd name="T3" fmla="*/ 848 h 1271"/>
                  <a:gd name="T4" fmla="*/ 295 w 371"/>
                  <a:gd name="T5" fmla="*/ 710 h 1271"/>
                  <a:gd name="T6" fmla="*/ 306 w 371"/>
                  <a:gd name="T7" fmla="*/ 701 h 1271"/>
                  <a:gd name="T8" fmla="*/ 321 w 371"/>
                  <a:gd name="T9" fmla="*/ 734 h 1271"/>
                  <a:gd name="T10" fmla="*/ 325 w 371"/>
                  <a:gd name="T11" fmla="*/ 705 h 1271"/>
                  <a:gd name="T12" fmla="*/ 328 w 371"/>
                  <a:gd name="T13" fmla="*/ 695 h 1271"/>
                  <a:gd name="T14" fmla="*/ 353 w 371"/>
                  <a:gd name="T15" fmla="*/ 657 h 1271"/>
                  <a:gd name="T16" fmla="*/ 357 w 371"/>
                  <a:gd name="T17" fmla="*/ 522 h 1271"/>
                  <a:gd name="T18" fmla="*/ 367 w 371"/>
                  <a:gd name="T19" fmla="*/ 377 h 1271"/>
                  <a:gd name="T20" fmla="*/ 338 w 371"/>
                  <a:gd name="T21" fmla="*/ 212 h 1271"/>
                  <a:gd name="T22" fmla="*/ 270 w 371"/>
                  <a:gd name="T23" fmla="*/ 181 h 1271"/>
                  <a:gd name="T24" fmla="*/ 261 w 371"/>
                  <a:gd name="T25" fmla="*/ 160 h 1271"/>
                  <a:gd name="T26" fmla="*/ 267 w 371"/>
                  <a:gd name="T27" fmla="*/ 164 h 1271"/>
                  <a:gd name="T28" fmla="*/ 273 w 371"/>
                  <a:gd name="T29" fmla="*/ 155 h 1271"/>
                  <a:gd name="T30" fmla="*/ 280 w 371"/>
                  <a:gd name="T31" fmla="*/ 150 h 1271"/>
                  <a:gd name="T32" fmla="*/ 286 w 371"/>
                  <a:gd name="T33" fmla="*/ 139 h 1271"/>
                  <a:gd name="T34" fmla="*/ 288 w 371"/>
                  <a:gd name="T35" fmla="*/ 123 h 1271"/>
                  <a:gd name="T36" fmla="*/ 288 w 371"/>
                  <a:gd name="T37" fmla="*/ 146 h 1271"/>
                  <a:gd name="T38" fmla="*/ 293 w 371"/>
                  <a:gd name="T39" fmla="*/ 107 h 1271"/>
                  <a:gd name="T40" fmla="*/ 296 w 371"/>
                  <a:gd name="T41" fmla="*/ 133 h 1271"/>
                  <a:gd name="T42" fmla="*/ 290 w 371"/>
                  <a:gd name="T43" fmla="*/ 26 h 1271"/>
                  <a:gd name="T44" fmla="*/ 172 w 371"/>
                  <a:gd name="T45" fmla="*/ 16 h 1271"/>
                  <a:gd name="T46" fmla="*/ 135 w 371"/>
                  <a:gd name="T47" fmla="*/ 117 h 1271"/>
                  <a:gd name="T48" fmla="*/ 138 w 371"/>
                  <a:gd name="T49" fmla="*/ 117 h 1271"/>
                  <a:gd name="T50" fmla="*/ 140 w 371"/>
                  <a:gd name="T51" fmla="*/ 100 h 1271"/>
                  <a:gd name="T52" fmla="*/ 144 w 371"/>
                  <a:gd name="T53" fmla="*/ 121 h 1271"/>
                  <a:gd name="T54" fmla="*/ 154 w 371"/>
                  <a:gd name="T55" fmla="*/ 167 h 1271"/>
                  <a:gd name="T56" fmla="*/ 184 w 371"/>
                  <a:gd name="T57" fmla="*/ 188 h 1271"/>
                  <a:gd name="T58" fmla="*/ 167 w 371"/>
                  <a:gd name="T59" fmla="*/ 220 h 1271"/>
                  <a:gd name="T60" fmla="*/ 97 w 371"/>
                  <a:gd name="T61" fmla="*/ 290 h 1271"/>
                  <a:gd name="T62" fmla="*/ 95 w 371"/>
                  <a:gd name="T63" fmla="*/ 375 h 1271"/>
                  <a:gd name="T64" fmla="*/ 64 w 371"/>
                  <a:gd name="T65" fmla="*/ 518 h 1271"/>
                  <a:gd name="T66" fmla="*/ 10 w 371"/>
                  <a:gd name="T67" fmla="*/ 633 h 1271"/>
                  <a:gd name="T68" fmla="*/ 12 w 371"/>
                  <a:gd name="T69" fmla="*/ 680 h 1271"/>
                  <a:gd name="T70" fmla="*/ 38 w 371"/>
                  <a:gd name="T71" fmla="*/ 686 h 1271"/>
                  <a:gd name="T72" fmla="*/ 44 w 371"/>
                  <a:gd name="T73" fmla="*/ 682 h 1271"/>
                  <a:gd name="T74" fmla="*/ 46 w 371"/>
                  <a:gd name="T75" fmla="*/ 812 h 1271"/>
                  <a:gd name="T76" fmla="*/ 40 w 371"/>
                  <a:gd name="T77" fmla="*/ 821 h 1271"/>
                  <a:gd name="T78" fmla="*/ 54 w 371"/>
                  <a:gd name="T79" fmla="*/ 854 h 1271"/>
                  <a:gd name="T80" fmla="*/ 56 w 371"/>
                  <a:gd name="T81" fmla="*/ 1011 h 1271"/>
                  <a:gd name="T82" fmla="*/ 64 w 371"/>
                  <a:gd name="T83" fmla="*/ 1151 h 1271"/>
                  <a:gd name="T84" fmla="*/ 21 w 371"/>
                  <a:gd name="T85" fmla="*/ 1204 h 1271"/>
                  <a:gd name="T86" fmla="*/ 54 w 371"/>
                  <a:gd name="T87" fmla="*/ 1229 h 1271"/>
                  <a:gd name="T88" fmla="*/ 139 w 371"/>
                  <a:gd name="T89" fmla="*/ 1185 h 1271"/>
                  <a:gd name="T90" fmla="*/ 120 w 371"/>
                  <a:gd name="T91" fmla="*/ 1115 h 1271"/>
                  <a:gd name="T92" fmla="*/ 140 w 371"/>
                  <a:gd name="T93" fmla="*/ 987 h 1271"/>
                  <a:gd name="T94" fmla="*/ 138 w 371"/>
                  <a:gd name="T95" fmla="*/ 897 h 1271"/>
                  <a:gd name="T96" fmla="*/ 148 w 371"/>
                  <a:gd name="T97" fmla="*/ 859 h 1271"/>
                  <a:gd name="T98" fmla="*/ 156 w 371"/>
                  <a:gd name="T99" fmla="*/ 833 h 1271"/>
                  <a:gd name="T100" fmla="*/ 164 w 371"/>
                  <a:gd name="T101" fmla="*/ 855 h 1271"/>
                  <a:gd name="T102" fmla="*/ 164 w 371"/>
                  <a:gd name="T103" fmla="*/ 885 h 1271"/>
                  <a:gd name="T104" fmla="*/ 195 w 371"/>
                  <a:gd name="T105" fmla="*/ 924 h 1271"/>
                  <a:gd name="T106" fmla="*/ 268 w 371"/>
                  <a:gd name="T107" fmla="*/ 1085 h 1271"/>
                  <a:gd name="T108" fmla="*/ 244 w 371"/>
                  <a:gd name="T109" fmla="*/ 1206 h 1271"/>
                  <a:gd name="T110" fmla="*/ 226 w 371"/>
                  <a:gd name="T111" fmla="*/ 1267 h 1271"/>
                  <a:gd name="T112" fmla="*/ 338 w 371"/>
                  <a:gd name="T113" fmla="*/ 1207 h 1271"/>
                  <a:gd name="T114" fmla="*/ 327 w 371"/>
                  <a:gd name="T115" fmla="*/ 1125 h 1271"/>
                  <a:gd name="T116" fmla="*/ 305 w 371"/>
                  <a:gd name="T117" fmla="*/ 960 h 1271"/>
                  <a:gd name="T118" fmla="*/ 268 w 371"/>
                  <a:gd name="T119" fmla="*/ 885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1" h="1271">
                    <a:moveTo>
                      <a:pt x="268" y="885"/>
                    </a:moveTo>
                    <a:cubicBezTo>
                      <a:pt x="268" y="885"/>
                      <a:pt x="276" y="885"/>
                      <a:pt x="276" y="875"/>
                    </a:cubicBezTo>
                    <a:cubicBezTo>
                      <a:pt x="277" y="866"/>
                      <a:pt x="280" y="861"/>
                      <a:pt x="276" y="857"/>
                    </a:cubicBezTo>
                    <a:cubicBezTo>
                      <a:pt x="272" y="852"/>
                      <a:pt x="270" y="848"/>
                      <a:pt x="270" y="848"/>
                    </a:cubicBezTo>
                    <a:cubicBezTo>
                      <a:pt x="270" y="848"/>
                      <a:pt x="273" y="837"/>
                      <a:pt x="277" y="809"/>
                    </a:cubicBezTo>
                    <a:cubicBezTo>
                      <a:pt x="282" y="781"/>
                      <a:pt x="290" y="738"/>
                      <a:pt x="295" y="710"/>
                    </a:cubicBezTo>
                    <a:cubicBezTo>
                      <a:pt x="300" y="683"/>
                      <a:pt x="300" y="681"/>
                      <a:pt x="300" y="681"/>
                    </a:cubicBezTo>
                    <a:cubicBezTo>
                      <a:pt x="300" y="681"/>
                      <a:pt x="306" y="698"/>
                      <a:pt x="306" y="701"/>
                    </a:cubicBezTo>
                    <a:cubicBezTo>
                      <a:pt x="306" y="704"/>
                      <a:pt x="311" y="714"/>
                      <a:pt x="311" y="721"/>
                    </a:cubicBezTo>
                    <a:cubicBezTo>
                      <a:pt x="311" y="728"/>
                      <a:pt x="317" y="738"/>
                      <a:pt x="321" y="734"/>
                    </a:cubicBezTo>
                    <a:cubicBezTo>
                      <a:pt x="324" y="731"/>
                      <a:pt x="326" y="727"/>
                      <a:pt x="326" y="720"/>
                    </a:cubicBezTo>
                    <a:cubicBezTo>
                      <a:pt x="326" y="712"/>
                      <a:pt x="326" y="710"/>
                      <a:pt x="325" y="705"/>
                    </a:cubicBezTo>
                    <a:cubicBezTo>
                      <a:pt x="324" y="701"/>
                      <a:pt x="324" y="701"/>
                      <a:pt x="324" y="701"/>
                    </a:cubicBezTo>
                    <a:cubicBezTo>
                      <a:pt x="324" y="701"/>
                      <a:pt x="326" y="700"/>
                      <a:pt x="328" y="695"/>
                    </a:cubicBezTo>
                    <a:cubicBezTo>
                      <a:pt x="331" y="690"/>
                      <a:pt x="339" y="683"/>
                      <a:pt x="343" y="679"/>
                    </a:cubicBezTo>
                    <a:cubicBezTo>
                      <a:pt x="347" y="675"/>
                      <a:pt x="358" y="675"/>
                      <a:pt x="353" y="657"/>
                    </a:cubicBezTo>
                    <a:cubicBezTo>
                      <a:pt x="347" y="640"/>
                      <a:pt x="340" y="631"/>
                      <a:pt x="341" y="614"/>
                    </a:cubicBezTo>
                    <a:cubicBezTo>
                      <a:pt x="342" y="597"/>
                      <a:pt x="356" y="531"/>
                      <a:pt x="357" y="522"/>
                    </a:cubicBezTo>
                    <a:cubicBezTo>
                      <a:pt x="358" y="514"/>
                      <a:pt x="358" y="483"/>
                      <a:pt x="358" y="471"/>
                    </a:cubicBezTo>
                    <a:cubicBezTo>
                      <a:pt x="358" y="460"/>
                      <a:pt x="363" y="401"/>
                      <a:pt x="367" y="377"/>
                    </a:cubicBezTo>
                    <a:cubicBezTo>
                      <a:pt x="371" y="353"/>
                      <a:pt x="365" y="293"/>
                      <a:pt x="364" y="269"/>
                    </a:cubicBezTo>
                    <a:cubicBezTo>
                      <a:pt x="363" y="244"/>
                      <a:pt x="351" y="219"/>
                      <a:pt x="338" y="212"/>
                    </a:cubicBezTo>
                    <a:cubicBezTo>
                      <a:pt x="326" y="205"/>
                      <a:pt x="305" y="201"/>
                      <a:pt x="294" y="195"/>
                    </a:cubicBezTo>
                    <a:cubicBezTo>
                      <a:pt x="283" y="189"/>
                      <a:pt x="270" y="181"/>
                      <a:pt x="270" y="181"/>
                    </a:cubicBezTo>
                    <a:cubicBezTo>
                      <a:pt x="270" y="181"/>
                      <a:pt x="264" y="179"/>
                      <a:pt x="263" y="17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60"/>
                      <a:pt x="264" y="166"/>
                      <a:pt x="268" y="161"/>
                    </a:cubicBezTo>
                    <a:cubicBezTo>
                      <a:pt x="272" y="156"/>
                      <a:pt x="269" y="163"/>
                      <a:pt x="267" y="164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6"/>
                      <a:pt x="272" y="162"/>
                      <a:pt x="273" y="155"/>
                    </a:cubicBezTo>
                    <a:cubicBezTo>
                      <a:pt x="274" y="148"/>
                      <a:pt x="271" y="170"/>
                      <a:pt x="271" y="170"/>
                    </a:cubicBezTo>
                    <a:cubicBezTo>
                      <a:pt x="271" y="170"/>
                      <a:pt x="278" y="159"/>
                      <a:pt x="280" y="150"/>
                    </a:cubicBezTo>
                    <a:cubicBezTo>
                      <a:pt x="283" y="140"/>
                      <a:pt x="279" y="159"/>
                      <a:pt x="278" y="161"/>
                    </a:cubicBezTo>
                    <a:cubicBezTo>
                      <a:pt x="277" y="163"/>
                      <a:pt x="286" y="153"/>
                      <a:pt x="286" y="139"/>
                    </a:cubicBezTo>
                    <a:cubicBezTo>
                      <a:pt x="286" y="124"/>
                      <a:pt x="285" y="153"/>
                      <a:pt x="285" y="154"/>
                    </a:cubicBezTo>
                    <a:cubicBezTo>
                      <a:pt x="285" y="155"/>
                      <a:pt x="289" y="138"/>
                      <a:pt x="288" y="123"/>
                    </a:cubicBezTo>
                    <a:cubicBezTo>
                      <a:pt x="287" y="109"/>
                      <a:pt x="289" y="142"/>
                      <a:pt x="289" y="142"/>
                    </a:cubicBezTo>
                    <a:cubicBezTo>
                      <a:pt x="288" y="146"/>
                      <a:pt x="288" y="146"/>
                      <a:pt x="288" y="146"/>
                    </a:cubicBezTo>
                    <a:cubicBezTo>
                      <a:pt x="288" y="146"/>
                      <a:pt x="295" y="131"/>
                      <a:pt x="294" y="120"/>
                    </a:cubicBezTo>
                    <a:cubicBezTo>
                      <a:pt x="294" y="110"/>
                      <a:pt x="293" y="107"/>
                      <a:pt x="293" y="107"/>
                    </a:cubicBezTo>
                    <a:cubicBezTo>
                      <a:pt x="293" y="107"/>
                      <a:pt x="298" y="125"/>
                      <a:pt x="297" y="128"/>
                    </a:cubicBezTo>
                    <a:cubicBezTo>
                      <a:pt x="296" y="132"/>
                      <a:pt x="296" y="133"/>
                      <a:pt x="296" y="133"/>
                    </a:cubicBezTo>
                    <a:cubicBezTo>
                      <a:pt x="296" y="133"/>
                      <a:pt x="302" y="108"/>
                      <a:pt x="301" y="90"/>
                    </a:cubicBezTo>
                    <a:cubicBezTo>
                      <a:pt x="299" y="72"/>
                      <a:pt x="301" y="39"/>
                      <a:pt x="290" y="26"/>
                    </a:cubicBezTo>
                    <a:cubicBezTo>
                      <a:pt x="280" y="13"/>
                      <a:pt x="252" y="0"/>
                      <a:pt x="227" y="1"/>
                    </a:cubicBezTo>
                    <a:cubicBezTo>
                      <a:pt x="203" y="2"/>
                      <a:pt x="180" y="11"/>
                      <a:pt x="172" y="16"/>
                    </a:cubicBezTo>
                    <a:cubicBezTo>
                      <a:pt x="164" y="21"/>
                      <a:pt x="132" y="55"/>
                      <a:pt x="128" y="73"/>
                    </a:cubicBezTo>
                    <a:cubicBezTo>
                      <a:pt x="123" y="92"/>
                      <a:pt x="135" y="111"/>
                      <a:pt x="135" y="117"/>
                    </a:cubicBezTo>
                    <a:cubicBezTo>
                      <a:pt x="135" y="123"/>
                      <a:pt x="133" y="128"/>
                      <a:pt x="133" y="128"/>
                    </a:cubicBezTo>
                    <a:cubicBezTo>
                      <a:pt x="133" y="128"/>
                      <a:pt x="138" y="121"/>
                      <a:pt x="138" y="117"/>
                    </a:cubicBezTo>
                    <a:cubicBezTo>
                      <a:pt x="138" y="112"/>
                      <a:pt x="139" y="110"/>
                      <a:pt x="139" y="107"/>
                    </a:cubicBezTo>
                    <a:cubicBezTo>
                      <a:pt x="139" y="105"/>
                      <a:pt x="140" y="100"/>
                      <a:pt x="140" y="100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2" y="108"/>
                      <a:pt x="143" y="115"/>
                      <a:pt x="144" y="121"/>
                    </a:cubicBezTo>
                    <a:cubicBezTo>
                      <a:pt x="145" y="123"/>
                      <a:pt x="148" y="131"/>
                      <a:pt x="149" y="135"/>
                    </a:cubicBezTo>
                    <a:cubicBezTo>
                      <a:pt x="150" y="140"/>
                      <a:pt x="153" y="164"/>
                      <a:pt x="154" y="167"/>
                    </a:cubicBezTo>
                    <a:cubicBezTo>
                      <a:pt x="155" y="170"/>
                      <a:pt x="159" y="186"/>
                      <a:pt x="165" y="186"/>
                    </a:cubicBezTo>
                    <a:cubicBezTo>
                      <a:pt x="171" y="187"/>
                      <a:pt x="184" y="188"/>
                      <a:pt x="184" y="188"/>
                    </a:cubicBezTo>
                    <a:cubicBezTo>
                      <a:pt x="184" y="188"/>
                      <a:pt x="189" y="203"/>
                      <a:pt x="187" y="206"/>
                    </a:cubicBezTo>
                    <a:cubicBezTo>
                      <a:pt x="184" y="210"/>
                      <a:pt x="172" y="217"/>
                      <a:pt x="167" y="220"/>
                    </a:cubicBezTo>
                    <a:cubicBezTo>
                      <a:pt x="162" y="222"/>
                      <a:pt x="136" y="234"/>
                      <a:pt x="132" y="238"/>
                    </a:cubicBezTo>
                    <a:cubicBezTo>
                      <a:pt x="129" y="241"/>
                      <a:pt x="102" y="284"/>
                      <a:pt x="97" y="290"/>
                    </a:cubicBezTo>
                    <a:cubicBezTo>
                      <a:pt x="91" y="297"/>
                      <a:pt x="82" y="326"/>
                      <a:pt x="81" y="332"/>
                    </a:cubicBezTo>
                    <a:cubicBezTo>
                      <a:pt x="81" y="338"/>
                      <a:pt x="89" y="362"/>
                      <a:pt x="95" y="375"/>
                    </a:cubicBezTo>
                    <a:cubicBezTo>
                      <a:pt x="100" y="388"/>
                      <a:pt x="104" y="424"/>
                      <a:pt x="100" y="434"/>
                    </a:cubicBezTo>
                    <a:cubicBezTo>
                      <a:pt x="95" y="445"/>
                      <a:pt x="77" y="488"/>
                      <a:pt x="64" y="518"/>
                    </a:cubicBezTo>
                    <a:cubicBezTo>
                      <a:pt x="51" y="548"/>
                      <a:pt x="42" y="565"/>
                      <a:pt x="36" y="584"/>
                    </a:cubicBezTo>
                    <a:cubicBezTo>
                      <a:pt x="29" y="602"/>
                      <a:pt x="14" y="629"/>
                      <a:pt x="10" y="633"/>
                    </a:cubicBezTo>
                    <a:cubicBezTo>
                      <a:pt x="5" y="638"/>
                      <a:pt x="5" y="642"/>
                      <a:pt x="5" y="648"/>
                    </a:cubicBezTo>
                    <a:cubicBezTo>
                      <a:pt x="5" y="655"/>
                      <a:pt x="1" y="674"/>
                      <a:pt x="12" y="680"/>
                    </a:cubicBezTo>
                    <a:cubicBezTo>
                      <a:pt x="23" y="687"/>
                      <a:pt x="26" y="689"/>
                      <a:pt x="32" y="689"/>
                    </a:cubicBezTo>
                    <a:cubicBezTo>
                      <a:pt x="38" y="689"/>
                      <a:pt x="39" y="688"/>
                      <a:pt x="38" y="686"/>
                    </a:cubicBezTo>
                    <a:cubicBezTo>
                      <a:pt x="38" y="684"/>
                      <a:pt x="40" y="684"/>
                      <a:pt x="41" y="683"/>
                    </a:cubicBezTo>
                    <a:cubicBezTo>
                      <a:pt x="42" y="682"/>
                      <a:pt x="44" y="682"/>
                      <a:pt x="44" y="682"/>
                    </a:cubicBezTo>
                    <a:cubicBezTo>
                      <a:pt x="44" y="682"/>
                      <a:pt x="40" y="725"/>
                      <a:pt x="41" y="734"/>
                    </a:cubicBezTo>
                    <a:cubicBezTo>
                      <a:pt x="41" y="742"/>
                      <a:pt x="46" y="811"/>
                      <a:pt x="46" y="812"/>
                    </a:cubicBezTo>
                    <a:cubicBezTo>
                      <a:pt x="45" y="814"/>
                      <a:pt x="46" y="814"/>
                      <a:pt x="43" y="816"/>
                    </a:cubicBezTo>
                    <a:cubicBezTo>
                      <a:pt x="41" y="817"/>
                      <a:pt x="40" y="811"/>
                      <a:pt x="40" y="821"/>
                    </a:cubicBezTo>
                    <a:cubicBezTo>
                      <a:pt x="41" y="831"/>
                      <a:pt x="38" y="848"/>
                      <a:pt x="40" y="851"/>
                    </a:cubicBezTo>
                    <a:cubicBezTo>
                      <a:pt x="42" y="853"/>
                      <a:pt x="54" y="854"/>
                      <a:pt x="54" y="854"/>
                    </a:cubicBezTo>
                    <a:cubicBezTo>
                      <a:pt x="54" y="854"/>
                      <a:pt x="57" y="863"/>
                      <a:pt x="56" y="894"/>
                    </a:cubicBezTo>
                    <a:cubicBezTo>
                      <a:pt x="54" y="924"/>
                      <a:pt x="52" y="993"/>
                      <a:pt x="56" y="1011"/>
                    </a:cubicBezTo>
                    <a:cubicBezTo>
                      <a:pt x="60" y="1028"/>
                      <a:pt x="70" y="1097"/>
                      <a:pt x="68" y="1108"/>
                    </a:cubicBezTo>
                    <a:cubicBezTo>
                      <a:pt x="67" y="1119"/>
                      <a:pt x="68" y="1142"/>
                      <a:pt x="64" y="1151"/>
                    </a:cubicBezTo>
                    <a:cubicBezTo>
                      <a:pt x="61" y="1159"/>
                      <a:pt x="55" y="1174"/>
                      <a:pt x="48" y="1184"/>
                    </a:cubicBezTo>
                    <a:cubicBezTo>
                      <a:pt x="41" y="1193"/>
                      <a:pt x="27" y="1201"/>
                      <a:pt x="21" y="1204"/>
                    </a:cubicBezTo>
                    <a:cubicBezTo>
                      <a:pt x="14" y="1208"/>
                      <a:pt x="0" y="1214"/>
                      <a:pt x="4" y="1225"/>
                    </a:cubicBezTo>
                    <a:cubicBezTo>
                      <a:pt x="9" y="1236"/>
                      <a:pt x="30" y="1241"/>
                      <a:pt x="54" y="1229"/>
                    </a:cubicBezTo>
                    <a:cubicBezTo>
                      <a:pt x="61" y="1226"/>
                      <a:pt x="75" y="1216"/>
                      <a:pt x="89" y="1212"/>
                    </a:cubicBezTo>
                    <a:cubicBezTo>
                      <a:pt x="104" y="1208"/>
                      <a:pt x="139" y="1203"/>
                      <a:pt x="139" y="1185"/>
                    </a:cubicBezTo>
                    <a:cubicBezTo>
                      <a:pt x="139" y="1176"/>
                      <a:pt x="131" y="1165"/>
                      <a:pt x="126" y="1152"/>
                    </a:cubicBezTo>
                    <a:cubicBezTo>
                      <a:pt x="122" y="1139"/>
                      <a:pt x="119" y="1130"/>
                      <a:pt x="120" y="1115"/>
                    </a:cubicBezTo>
                    <a:cubicBezTo>
                      <a:pt x="120" y="1100"/>
                      <a:pt x="122" y="1059"/>
                      <a:pt x="126" y="1051"/>
                    </a:cubicBezTo>
                    <a:cubicBezTo>
                      <a:pt x="131" y="1043"/>
                      <a:pt x="139" y="1030"/>
                      <a:pt x="140" y="987"/>
                    </a:cubicBezTo>
                    <a:cubicBezTo>
                      <a:pt x="140" y="944"/>
                      <a:pt x="136" y="943"/>
                      <a:pt x="136" y="925"/>
                    </a:cubicBezTo>
                    <a:cubicBezTo>
                      <a:pt x="135" y="907"/>
                      <a:pt x="135" y="903"/>
                      <a:pt x="138" y="897"/>
                    </a:cubicBezTo>
                    <a:cubicBezTo>
                      <a:pt x="141" y="891"/>
                      <a:pt x="146" y="885"/>
                      <a:pt x="146" y="875"/>
                    </a:cubicBezTo>
                    <a:cubicBezTo>
                      <a:pt x="146" y="864"/>
                      <a:pt x="148" y="859"/>
                      <a:pt x="148" y="859"/>
                    </a:cubicBezTo>
                    <a:cubicBezTo>
                      <a:pt x="155" y="856"/>
                      <a:pt x="155" y="856"/>
                      <a:pt x="155" y="856"/>
                    </a:cubicBezTo>
                    <a:cubicBezTo>
                      <a:pt x="155" y="856"/>
                      <a:pt x="156" y="834"/>
                      <a:pt x="156" y="833"/>
                    </a:cubicBezTo>
                    <a:cubicBezTo>
                      <a:pt x="156" y="832"/>
                      <a:pt x="163" y="796"/>
                      <a:pt x="162" y="797"/>
                    </a:cubicBezTo>
                    <a:cubicBezTo>
                      <a:pt x="162" y="799"/>
                      <a:pt x="164" y="855"/>
                      <a:pt x="164" y="855"/>
                    </a:cubicBezTo>
                    <a:cubicBezTo>
                      <a:pt x="164" y="855"/>
                      <a:pt x="163" y="859"/>
                      <a:pt x="162" y="860"/>
                    </a:cubicBezTo>
                    <a:cubicBezTo>
                      <a:pt x="162" y="862"/>
                      <a:pt x="161" y="881"/>
                      <a:pt x="164" y="885"/>
                    </a:cubicBezTo>
                    <a:cubicBezTo>
                      <a:pt x="167" y="888"/>
                      <a:pt x="178" y="896"/>
                      <a:pt x="178" y="896"/>
                    </a:cubicBezTo>
                    <a:cubicBezTo>
                      <a:pt x="178" y="896"/>
                      <a:pt x="182" y="904"/>
                      <a:pt x="195" y="924"/>
                    </a:cubicBezTo>
                    <a:cubicBezTo>
                      <a:pt x="207" y="945"/>
                      <a:pt x="231" y="1011"/>
                      <a:pt x="237" y="1019"/>
                    </a:cubicBezTo>
                    <a:cubicBezTo>
                      <a:pt x="242" y="1027"/>
                      <a:pt x="263" y="1064"/>
                      <a:pt x="268" y="1085"/>
                    </a:cubicBezTo>
                    <a:cubicBezTo>
                      <a:pt x="274" y="1106"/>
                      <a:pt x="272" y="1134"/>
                      <a:pt x="270" y="1146"/>
                    </a:cubicBezTo>
                    <a:cubicBezTo>
                      <a:pt x="269" y="1158"/>
                      <a:pt x="251" y="1197"/>
                      <a:pt x="244" y="1206"/>
                    </a:cubicBezTo>
                    <a:cubicBezTo>
                      <a:pt x="237" y="1215"/>
                      <a:pt x="214" y="1234"/>
                      <a:pt x="213" y="1242"/>
                    </a:cubicBezTo>
                    <a:cubicBezTo>
                      <a:pt x="212" y="1249"/>
                      <a:pt x="209" y="1263"/>
                      <a:pt x="226" y="1267"/>
                    </a:cubicBezTo>
                    <a:cubicBezTo>
                      <a:pt x="243" y="1271"/>
                      <a:pt x="285" y="1264"/>
                      <a:pt x="298" y="1250"/>
                    </a:cubicBezTo>
                    <a:cubicBezTo>
                      <a:pt x="310" y="1236"/>
                      <a:pt x="323" y="1219"/>
                      <a:pt x="338" y="1207"/>
                    </a:cubicBezTo>
                    <a:cubicBezTo>
                      <a:pt x="350" y="1199"/>
                      <a:pt x="347" y="1177"/>
                      <a:pt x="341" y="1167"/>
                    </a:cubicBezTo>
                    <a:cubicBezTo>
                      <a:pt x="334" y="1157"/>
                      <a:pt x="333" y="1144"/>
                      <a:pt x="327" y="1125"/>
                    </a:cubicBezTo>
                    <a:cubicBezTo>
                      <a:pt x="321" y="1107"/>
                      <a:pt x="316" y="1056"/>
                      <a:pt x="316" y="1034"/>
                    </a:cubicBezTo>
                    <a:cubicBezTo>
                      <a:pt x="317" y="1012"/>
                      <a:pt x="317" y="985"/>
                      <a:pt x="305" y="960"/>
                    </a:cubicBezTo>
                    <a:cubicBezTo>
                      <a:pt x="293" y="936"/>
                      <a:pt x="275" y="908"/>
                      <a:pt x="272" y="902"/>
                    </a:cubicBezTo>
                    <a:cubicBezTo>
                      <a:pt x="270" y="897"/>
                      <a:pt x="268" y="885"/>
                      <a:pt x="268" y="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9"/>
              <p:cNvSpPr>
                <a:spLocks noEditPoints="1"/>
              </p:cNvSpPr>
              <p:nvPr/>
            </p:nvSpPr>
            <p:spPr bwMode="auto">
              <a:xfrm>
                <a:off x="-498842" y="1744807"/>
                <a:ext cx="295697" cy="698854"/>
              </a:xfrm>
              <a:custGeom>
                <a:avLst/>
                <a:gdLst>
                  <a:gd name="T0" fmla="*/ 533 w 607"/>
                  <a:gd name="T1" fmla="*/ 1333 h 1434"/>
                  <a:gd name="T2" fmla="*/ 506 w 607"/>
                  <a:gd name="T3" fmla="*/ 1228 h 1434"/>
                  <a:gd name="T4" fmla="*/ 495 w 607"/>
                  <a:gd name="T5" fmla="*/ 1069 h 1434"/>
                  <a:gd name="T6" fmla="*/ 490 w 607"/>
                  <a:gd name="T7" fmla="*/ 958 h 1434"/>
                  <a:gd name="T8" fmla="*/ 466 w 607"/>
                  <a:gd name="T9" fmla="*/ 743 h 1434"/>
                  <a:gd name="T10" fmla="*/ 533 w 607"/>
                  <a:gd name="T11" fmla="*/ 710 h 1434"/>
                  <a:gd name="T12" fmla="*/ 566 w 607"/>
                  <a:gd name="T13" fmla="*/ 632 h 1434"/>
                  <a:gd name="T14" fmla="*/ 568 w 607"/>
                  <a:gd name="T15" fmla="*/ 512 h 1434"/>
                  <a:gd name="T16" fmla="*/ 545 w 607"/>
                  <a:gd name="T17" fmla="*/ 419 h 1434"/>
                  <a:gd name="T18" fmla="*/ 416 w 607"/>
                  <a:gd name="T19" fmla="*/ 238 h 1434"/>
                  <a:gd name="T20" fmla="*/ 392 w 607"/>
                  <a:gd name="T21" fmla="*/ 216 h 1434"/>
                  <a:gd name="T22" fmla="*/ 381 w 607"/>
                  <a:gd name="T23" fmla="*/ 120 h 1434"/>
                  <a:gd name="T24" fmla="*/ 254 w 607"/>
                  <a:gd name="T25" fmla="*/ 10 h 1434"/>
                  <a:gd name="T26" fmla="*/ 213 w 607"/>
                  <a:gd name="T27" fmla="*/ 204 h 1434"/>
                  <a:gd name="T28" fmla="*/ 210 w 607"/>
                  <a:gd name="T29" fmla="*/ 206 h 1434"/>
                  <a:gd name="T30" fmla="*/ 214 w 607"/>
                  <a:gd name="T31" fmla="*/ 206 h 1434"/>
                  <a:gd name="T32" fmla="*/ 168 w 607"/>
                  <a:gd name="T33" fmla="*/ 248 h 1434"/>
                  <a:gd name="T34" fmla="*/ 73 w 607"/>
                  <a:gd name="T35" fmla="*/ 335 h 1434"/>
                  <a:gd name="T36" fmla="*/ 24 w 607"/>
                  <a:gd name="T37" fmla="*/ 427 h 1434"/>
                  <a:gd name="T38" fmla="*/ 33 w 607"/>
                  <a:gd name="T39" fmla="*/ 546 h 1434"/>
                  <a:gd name="T40" fmla="*/ 90 w 607"/>
                  <a:gd name="T41" fmla="*/ 659 h 1434"/>
                  <a:gd name="T42" fmla="*/ 132 w 607"/>
                  <a:gd name="T43" fmla="*/ 694 h 1434"/>
                  <a:gd name="T44" fmla="*/ 154 w 607"/>
                  <a:gd name="T45" fmla="*/ 935 h 1434"/>
                  <a:gd name="T46" fmla="*/ 158 w 607"/>
                  <a:gd name="T47" fmla="*/ 1069 h 1434"/>
                  <a:gd name="T48" fmla="*/ 157 w 607"/>
                  <a:gd name="T49" fmla="*/ 1275 h 1434"/>
                  <a:gd name="T50" fmla="*/ 155 w 607"/>
                  <a:gd name="T51" fmla="*/ 1345 h 1434"/>
                  <a:gd name="T52" fmla="*/ 189 w 607"/>
                  <a:gd name="T53" fmla="*/ 1424 h 1434"/>
                  <a:gd name="T54" fmla="*/ 241 w 607"/>
                  <a:gd name="T55" fmla="*/ 1342 h 1434"/>
                  <a:gd name="T56" fmla="*/ 266 w 607"/>
                  <a:gd name="T57" fmla="*/ 1197 h 1434"/>
                  <a:gd name="T58" fmla="*/ 256 w 607"/>
                  <a:gd name="T59" fmla="*/ 1060 h 1434"/>
                  <a:gd name="T60" fmla="*/ 306 w 607"/>
                  <a:gd name="T61" fmla="*/ 839 h 1434"/>
                  <a:gd name="T62" fmla="*/ 371 w 607"/>
                  <a:gd name="T63" fmla="*/ 1018 h 1434"/>
                  <a:gd name="T64" fmla="*/ 392 w 607"/>
                  <a:gd name="T65" fmla="*/ 1194 h 1434"/>
                  <a:gd name="T66" fmla="*/ 493 w 607"/>
                  <a:gd name="T67" fmla="*/ 1405 h 1434"/>
                  <a:gd name="T68" fmla="*/ 552 w 607"/>
                  <a:gd name="T69" fmla="*/ 1357 h 1434"/>
                  <a:gd name="T70" fmla="*/ 105 w 607"/>
                  <a:gd name="T71" fmla="*/ 551 h 1434"/>
                  <a:gd name="T72" fmla="*/ 97 w 607"/>
                  <a:gd name="T73" fmla="*/ 485 h 1434"/>
                  <a:gd name="T74" fmla="*/ 119 w 607"/>
                  <a:gd name="T75" fmla="*/ 446 h 1434"/>
                  <a:gd name="T76" fmla="*/ 143 w 607"/>
                  <a:gd name="T77" fmla="*/ 532 h 1434"/>
                  <a:gd name="T78" fmla="*/ 132 w 607"/>
                  <a:gd name="T79" fmla="*/ 604 h 1434"/>
                  <a:gd name="T80" fmla="*/ 458 w 607"/>
                  <a:gd name="T81" fmla="*/ 523 h 1434"/>
                  <a:gd name="T82" fmla="*/ 480 w 607"/>
                  <a:gd name="T83" fmla="*/ 496 h 1434"/>
                  <a:gd name="T84" fmla="*/ 497 w 607"/>
                  <a:gd name="T85" fmla="*/ 596 h 1434"/>
                  <a:gd name="T86" fmla="*/ 498 w 607"/>
                  <a:gd name="T87" fmla="*/ 666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07" h="1434">
                    <a:moveTo>
                      <a:pt x="552" y="1357"/>
                    </a:moveTo>
                    <a:cubicBezTo>
                      <a:pt x="529" y="1346"/>
                      <a:pt x="526" y="1346"/>
                      <a:pt x="525" y="1347"/>
                    </a:cubicBezTo>
                    <a:cubicBezTo>
                      <a:pt x="525" y="1345"/>
                      <a:pt x="527" y="1339"/>
                      <a:pt x="533" y="1333"/>
                    </a:cubicBezTo>
                    <a:cubicBezTo>
                      <a:pt x="540" y="1325"/>
                      <a:pt x="513" y="1316"/>
                      <a:pt x="512" y="1313"/>
                    </a:cubicBezTo>
                    <a:cubicBezTo>
                      <a:pt x="511" y="1309"/>
                      <a:pt x="515" y="1305"/>
                      <a:pt x="519" y="1284"/>
                    </a:cubicBezTo>
                    <a:cubicBezTo>
                      <a:pt x="524" y="1262"/>
                      <a:pt x="514" y="1241"/>
                      <a:pt x="506" y="1228"/>
                    </a:cubicBezTo>
                    <a:cubicBezTo>
                      <a:pt x="498" y="1215"/>
                      <a:pt x="502" y="1202"/>
                      <a:pt x="503" y="1182"/>
                    </a:cubicBezTo>
                    <a:cubicBezTo>
                      <a:pt x="504" y="1161"/>
                      <a:pt x="507" y="1124"/>
                      <a:pt x="502" y="1107"/>
                    </a:cubicBezTo>
                    <a:cubicBezTo>
                      <a:pt x="498" y="1090"/>
                      <a:pt x="497" y="1075"/>
                      <a:pt x="495" y="1069"/>
                    </a:cubicBezTo>
                    <a:cubicBezTo>
                      <a:pt x="492" y="1063"/>
                      <a:pt x="492" y="1047"/>
                      <a:pt x="495" y="1042"/>
                    </a:cubicBezTo>
                    <a:cubicBezTo>
                      <a:pt x="498" y="1037"/>
                      <a:pt x="494" y="1029"/>
                      <a:pt x="493" y="1017"/>
                    </a:cubicBezTo>
                    <a:cubicBezTo>
                      <a:pt x="491" y="1005"/>
                      <a:pt x="489" y="978"/>
                      <a:pt x="490" y="958"/>
                    </a:cubicBezTo>
                    <a:cubicBezTo>
                      <a:pt x="491" y="937"/>
                      <a:pt x="487" y="910"/>
                      <a:pt x="481" y="886"/>
                    </a:cubicBezTo>
                    <a:cubicBezTo>
                      <a:pt x="476" y="862"/>
                      <a:pt x="477" y="819"/>
                      <a:pt x="472" y="800"/>
                    </a:cubicBezTo>
                    <a:cubicBezTo>
                      <a:pt x="468" y="781"/>
                      <a:pt x="466" y="743"/>
                      <a:pt x="466" y="743"/>
                    </a:cubicBezTo>
                    <a:cubicBezTo>
                      <a:pt x="466" y="743"/>
                      <a:pt x="466" y="743"/>
                      <a:pt x="472" y="744"/>
                    </a:cubicBezTo>
                    <a:cubicBezTo>
                      <a:pt x="478" y="746"/>
                      <a:pt x="505" y="741"/>
                      <a:pt x="514" y="735"/>
                    </a:cubicBezTo>
                    <a:cubicBezTo>
                      <a:pt x="523" y="730"/>
                      <a:pt x="527" y="717"/>
                      <a:pt x="533" y="710"/>
                    </a:cubicBezTo>
                    <a:cubicBezTo>
                      <a:pt x="539" y="702"/>
                      <a:pt x="540" y="701"/>
                      <a:pt x="549" y="689"/>
                    </a:cubicBezTo>
                    <a:cubicBezTo>
                      <a:pt x="557" y="677"/>
                      <a:pt x="556" y="657"/>
                      <a:pt x="557" y="652"/>
                    </a:cubicBezTo>
                    <a:cubicBezTo>
                      <a:pt x="558" y="647"/>
                      <a:pt x="562" y="640"/>
                      <a:pt x="566" y="632"/>
                    </a:cubicBezTo>
                    <a:cubicBezTo>
                      <a:pt x="569" y="623"/>
                      <a:pt x="570" y="594"/>
                      <a:pt x="572" y="584"/>
                    </a:cubicBezTo>
                    <a:cubicBezTo>
                      <a:pt x="575" y="574"/>
                      <a:pt x="575" y="569"/>
                      <a:pt x="576" y="561"/>
                    </a:cubicBezTo>
                    <a:cubicBezTo>
                      <a:pt x="577" y="552"/>
                      <a:pt x="568" y="512"/>
                      <a:pt x="568" y="512"/>
                    </a:cubicBezTo>
                    <a:cubicBezTo>
                      <a:pt x="568" y="512"/>
                      <a:pt x="574" y="490"/>
                      <a:pt x="570" y="478"/>
                    </a:cubicBezTo>
                    <a:cubicBezTo>
                      <a:pt x="566" y="466"/>
                      <a:pt x="560" y="471"/>
                      <a:pt x="557" y="462"/>
                    </a:cubicBezTo>
                    <a:cubicBezTo>
                      <a:pt x="553" y="453"/>
                      <a:pt x="551" y="443"/>
                      <a:pt x="545" y="419"/>
                    </a:cubicBezTo>
                    <a:cubicBezTo>
                      <a:pt x="538" y="396"/>
                      <a:pt x="514" y="322"/>
                      <a:pt x="507" y="297"/>
                    </a:cubicBezTo>
                    <a:cubicBezTo>
                      <a:pt x="501" y="273"/>
                      <a:pt x="495" y="264"/>
                      <a:pt x="478" y="261"/>
                    </a:cubicBezTo>
                    <a:cubicBezTo>
                      <a:pt x="462" y="257"/>
                      <a:pt x="431" y="244"/>
                      <a:pt x="416" y="238"/>
                    </a:cubicBezTo>
                    <a:cubicBezTo>
                      <a:pt x="402" y="232"/>
                      <a:pt x="389" y="219"/>
                      <a:pt x="389" y="218"/>
                    </a:cubicBezTo>
                    <a:cubicBezTo>
                      <a:pt x="388" y="217"/>
                      <a:pt x="389" y="209"/>
                      <a:pt x="389" y="209"/>
                    </a:cubicBezTo>
                    <a:cubicBezTo>
                      <a:pt x="389" y="209"/>
                      <a:pt x="390" y="214"/>
                      <a:pt x="392" y="216"/>
                    </a:cubicBezTo>
                    <a:cubicBezTo>
                      <a:pt x="394" y="218"/>
                      <a:pt x="398" y="216"/>
                      <a:pt x="397" y="211"/>
                    </a:cubicBezTo>
                    <a:cubicBezTo>
                      <a:pt x="397" y="206"/>
                      <a:pt x="388" y="210"/>
                      <a:pt x="391" y="201"/>
                    </a:cubicBezTo>
                    <a:cubicBezTo>
                      <a:pt x="394" y="192"/>
                      <a:pt x="381" y="138"/>
                      <a:pt x="381" y="120"/>
                    </a:cubicBezTo>
                    <a:cubicBezTo>
                      <a:pt x="380" y="103"/>
                      <a:pt x="378" y="81"/>
                      <a:pt x="364" y="46"/>
                    </a:cubicBezTo>
                    <a:cubicBezTo>
                      <a:pt x="349" y="12"/>
                      <a:pt x="322" y="2"/>
                      <a:pt x="303" y="1"/>
                    </a:cubicBezTo>
                    <a:cubicBezTo>
                      <a:pt x="285" y="0"/>
                      <a:pt x="273" y="3"/>
                      <a:pt x="254" y="10"/>
                    </a:cubicBezTo>
                    <a:cubicBezTo>
                      <a:pt x="235" y="18"/>
                      <a:pt x="201" y="92"/>
                      <a:pt x="195" y="110"/>
                    </a:cubicBezTo>
                    <a:cubicBezTo>
                      <a:pt x="188" y="128"/>
                      <a:pt x="203" y="180"/>
                      <a:pt x="205" y="187"/>
                    </a:cubicBezTo>
                    <a:cubicBezTo>
                      <a:pt x="207" y="195"/>
                      <a:pt x="213" y="204"/>
                      <a:pt x="213" y="204"/>
                    </a:cubicBezTo>
                    <a:cubicBezTo>
                      <a:pt x="213" y="204"/>
                      <a:pt x="210" y="203"/>
                      <a:pt x="207" y="202"/>
                    </a:cubicBezTo>
                    <a:cubicBezTo>
                      <a:pt x="204" y="201"/>
                      <a:pt x="198" y="202"/>
                      <a:pt x="200" y="204"/>
                    </a:cubicBezTo>
                    <a:cubicBezTo>
                      <a:pt x="201" y="207"/>
                      <a:pt x="210" y="206"/>
                      <a:pt x="210" y="206"/>
                    </a:cubicBezTo>
                    <a:cubicBezTo>
                      <a:pt x="210" y="206"/>
                      <a:pt x="205" y="207"/>
                      <a:pt x="204" y="210"/>
                    </a:cubicBezTo>
                    <a:cubicBezTo>
                      <a:pt x="202" y="213"/>
                      <a:pt x="208" y="214"/>
                      <a:pt x="209" y="211"/>
                    </a:cubicBezTo>
                    <a:cubicBezTo>
                      <a:pt x="211" y="208"/>
                      <a:pt x="213" y="204"/>
                      <a:pt x="214" y="206"/>
                    </a:cubicBezTo>
                    <a:cubicBezTo>
                      <a:pt x="215" y="208"/>
                      <a:pt x="216" y="220"/>
                      <a:pt x="216" y="220"/>
                    </a:cubicBezTo>
                    <a:cubicBezTo>
                      <a:pt x="216" y="220"/>
                      <a:pt x="205" y="229"/>
                      <a:pt x="203" y="231"/>
                    </a:cubicBezTo>
                    <a:cubicBezTo>
                      <a:pt x="202" y="233"/>
                      <a:pt x="179" y="246"/>
                      <a:pt x="168" y="248"/>
                    </a:cubicBezTo>
                    <a:cubicBezTo>
                      <a:pt x="158" y="250"/>
                      <a:pt x="145" y="254"/>
                      <a:pt x="134" y="258"/>
                    </a:cubicBezTo>
                    <a:cubicBezTo>
                      <a:pt x="124" y="261"/>
                      <a:pt x="115" y="266"/>
                      <a:pt x="109" y="283"/>
                    </a:cubicBezTo>
                    <a:cubicBezTo>
                      <a:pt x="103" y="300"/>
                      <a:pt x="84" y="320"/>
                      <a:pt x="73" y="335"/>
                    </a:cubicBezTo>
                    <a:cubicBezTo>
                      <a:pt x="62" y="350"/>
                      <a:pt x="64" y="357"/>
                      <a:pt x="53" y="375"/>
                    </a:cubicBezTo>
                    <a:cubicBezTo>
                      <a:pt x="42" y="393"/>
                      <a:pt x="43" y="389"/>
                      <a:pt x="34" y="406"/>
                    </a:cubicBezTo>
                    <a:cubicBezTo>
                      <a:pt x="24" y="422"/>
                      <a:pt x="33" y="415"/>
                      <a:pt x="24" y="427"/>
                    </a:cubicBezTo>
                    <a:cubicBezTo>
                      <a:pt x="14" y="439"/>
                      <a:pt x="2" y="469"/>
                      <a:pt x="1" y="479"/>
                    </a:cubicBezTo>
                    <a:cubicBezTo>
                      <a:pt x="0" y="488"/>
                      <a:pt x="10" y="498"/>
                      <a:pt x="13" y="513"/>
                    </a:cubicBezTo>
                    <a:cubicBezTo>
                      <a:pt x="16" y="528"/>
                      <a:pt x="30" y="539"/>
                      <a:pt x="33" y="546"/>
                    </a:cubicBezTo>
                    <a:cubicBezTo>
                      <a:pt x="36" y="553"/>
                      <a:pt x="40" y="575"/>
                      <a:pt x="42" y="588"/>
                    </a:cubicBezTo>
                    <a:cubicBezTo>
                      <a:pt x="44" y="601"/>
                      <a:pt x="56" y="603"/>
                      <a:pt x="60" y="612"/>
                    </a:cubicBezTo>
                    <a:cubicBezTo>
                      <a:pt x="64" y="621"/>
                      <a:pt x="90" y="657"/>
                      <a:pt x="90" y="659"/>
                    </a:cubicBezTo>
                    <a:cubicBezTo>
                      <a:pt x="90" y="660"/>
                      <a:pt x="106" y="680"/>
                      <a:pt x="106" y="680"/>
                    </a:cubicBezTo>
                    <a:cubicBezTo>
                      <a:pt x="112" y="676"/>
                      <a:pt x="112" y="676"/>
                      <a:pt x="112" y="676"/>
                    </a:cubicBezTo>
                    <a:cubicBezTo>
                      <a:pt x="112" y="676"/>
                      <a:pt x="125" y="688"/>
                      <a:pt x="132" y="694"/>
                    </a:cubicBezTo>
                    <a:cubicBezTo>
                      <a:pt x="139" y="700"/>
                      <a:pt x="149" y="714"/>
                      <a:pt x="149" y="714"/>
                    </a:cubicBezTo>
                    <a:cubicBezTo>
                      <a:pt x="149" y="714"/>
                      <a:pt x="146" y="819"/>
                      <a:pt x="146" y="832"/>
                    </a:cubicBezTo>
                    <a:cubicBezTo>
                      <a:pt x="147" y="844"/>
                      <a:pt x="152" y="925"/>
                      <a:pt x="154" y="935"/>
                    </a:cubicBezTo>
                    <a:cubicBezTo>
                      <a:pt x="155" y="945"/>
                      <a:pt x="161" y="1012"/>
                      <a:pt x="158" y="1025"/>
                    </a:cubicBezTo>
                    <a:cubicBezTo>
                      <a:pt x="156" y="1038"/>
                      <a:pt x="171" y="1037"/>
                      <a:pt x="156" y="1052"/>
                    </a:cubicBezTo>
                    <a:cubicBezTo>
                      <a:pt x="142" y="1066"/>
                      <a:pt x="156" y="1059"/>
                      <a:pt x="158" y="1069"/>
                    </a:cubicBezTo>
                    <a:cubicBezTo>
                      <a:pt x="161" y="1078"/>
                      <a:pt x="158" y="1076"/>
                      <a:pt x="150" y="1094"/>
                    </a:cubicBezTo>
                    <a:cubicBezTo>
                      <a:pt x="141" y="1111"/>
                      <a:pt x="142" y="1169"/>
                      <a:pt x="142" y="1190"/>
                    </a:cubicBezTo>
                    <a:cubicBezTo>
                      <a:pt x="141" y="1216"/>
                      <a:pt x="159" y="1268"/>
                      <a:pt x="157" y="1275"/>
                    </a:cubicBezTo>
                    <a:cubicBezTo>
                      <a:pt x="156" y="1282"/>
                      <a:pt x="166" y="1294"/>
                      <a:pt x="162" y="1296"/>
                    </a:cubicBezTo>
                    <a:cubicBezTo>
                      <a:pt x="158" y="1298"/>
                      <a:pt x="154" y="1317"/>
                      <a:pt x="156" y="1325"/>
                    </a:cubicBezTo>
                    <a:cubicBezTo>
                      <a:pt x="159" y="1334"/>
                      <a:pt x="160" y="1338"/>
                      <a:pt x="155" y="1345"/>
                    </a:cubicBezTo>
                    <a:cubicBezTo>
                      <a:pt x="151" y="1353"/>
                      <a:pt x="140" y="1369"/>
                      <a:pt x="134" y="1376"/>
                    </a:cubicBezTo>
                    <a:cubicBezTo>
                      <a:pt x="129" y="1383"/>
                      <a:pt x="121" y="1405"/>
                      <a:pt x="130" y="1415"/>
                    </a:cubicBezTo>
                    <a:cubicBezTo>
                      <a:pt x="138" y="1425"/>
                      <a:pt x="179" y="1429"/>
                      <a:pt x="189" y="1424"/>
                    </a:cubicBezTo>
                    <a:cubicBezTo>
                      <a:pt x="199" y="1420"/>
                      <a:pt x="213" y="1382"/>
                      <a:pt x="217" y="1377"/>
                    </a:cubicBezTo>
                    <a:cubicBezTo>
                      <a:pt x="221" y="1372"/>
                      <a:pt x="235" y="1369"/>
                      <a:pt x="239" y="1363"/>
                    </a:cubicBezTo>
                    <a:cubicBezTo>
                      <a:pt x="244" y="1358"/>
                      <a:pt x="240" y="1346"/>
                      <a:pt x="241" y="1342"/>
                    </a:cubicBezTo>
                    <a:cubicBezTo>
                      <a:pt x="241" y="1338"/>
                      <a:pt x="240" y="1324"/>
                      <a:pt x="242" y="1317"/>
                    </a:cubicBezTo>
                    <a:cubicBezTo>
                      <a:pt x="245" y="1311"/>
                      <a:pt x="260" y="1325"/>
                      <a:pt x="264" y="1301"/>
                    </a:cubicBezTo>
                    <a:cubicBezTo>
                      <a:pt x="267" y="1276"/>
                      <a:pt x="268" y="1221"/>
                      <a:pt x="266" y="1197"/>
                    </a:cubicBezTo>
                    <a:cubicBezTo>
                      <a:pt x="264" y="1173"/>
                      <a:pt x="245" y="1112"/>
                      <a:pt x="249" y="1102"/>
                    </a:cubicBezTo>
                    <a:cubicBezTo>
                      <a:pt x="253" y="1093"/>
                      <a:pt x="252" y="1092"/>
                      <a:pt x="250" y="1079"/>
                    </a:cubicBezTo>
                    <a:cubicBezTo>
                      <a:pt x="249" y="1067"/>
                      <a:pt x="252" y="1068"/>
                      <a:pt x="256" y="1060"/>
                    </a:cubicBezTo>
                    <a:cubicBezTo>
                      <a:pt x="261" y="1053"/>
                      <a:pt x="267" y="1012"/>
                      <a:pt x="269" y="984"/>
                    </a:cubicBezTo>
                    <a:cubicBezTo>
                      <a:pt x="271" y="957"/>
                      <a:pt x="280" y="907"/>
                      <a:pt x="289" y="889"/>
                    </a:cubicBezTo>
                    <a:cubicBezTo>
                      <a:pt x="299" y="870"/>
                      <a:pt x="306" y="841"/>
                      <a:pt x="306" y="839"/>
                    </a:cubicBezTo>
                    <a:cubicBezTo>
                      <a:pt x="306" y="838"/>
                      <a:pt x="309" y="838"/>
                      <a:pt x="317" y="844"/>
                    </a:cubicBezTo>
                    <a:cubicBezTo>
                      <a:pt x="324" y="851"/>
                      <a:pt x="347" y="922"/>
                      <a:pt x="346" y="939"/>
                    </a:cubicBezTo>
                    <a:cubicBezTo>
                      <a:pt x="345" y="956"/>
                      <a:pt x="373" y="999"/>
                      <a:pt x="371" y="1018"/>
                    </a:cubicBezTo>
                    <a:cubicBezTo>
                      <a:pt x="369" y="1036"/>
                      <a:pt x="396" y="1076"/>
                      <a:pt x="398" y="1084"/>
                    </a:cubicBezTo>
                    <a:cubicBezTo>
                      <a:pt x="400" y="1091"/>
                      <a:pt x="404" y="1097"/>
                      <a:pt x="404" y="1104"/>
                    </a:cubicBezTo>
                    <a:cubicBezTo>
                      <a:pt x="404" y="1112"/>
                      <a:pt x="389" y="1183"/>
                      <a:pt x="392" y="1194"/>
                    </a:cubicBezTo>
                    <a:cubicBezTo>
                      <a:pt x="394" y="1205"/>
                      <a:pt x="401" y="1260"/>
                      <a:pt x="400" y="1276"/>
                    </a:cubicBezTo>
                    <a:cubicBezTo>
                      <a:pt x="396" y="1328"/>
                      <a:pt x="416" y="1368"/>
                      <a:pt x="418" y="1374"/>
                    </a:cubicBezTo>
                    <a:cubicBezTo>
                      <a:pt x="419" y="1380"/>
                      <a:pt x="483" y="1404"/>
                      <a:pt x="493" y="1405"/>
                    </a:cubicBezTo>
                    <a:cubicBezTo>
                      <a:pt x="504" y="1405"/>
                      <a:pt x="531" y="1412"/>
                      <a:pt x="548" y="1423"/>
                    </a:cubicBezTo>
                    <a:cubicBezTo>
                      <a:pt x="566" y="1434"/>
                      <a:pt x="599" y="1425"/>
                      <a:pt x="603" y="1407"/>
                    </a:cubicBezTo>
                    <a:cubicBezTo>
                      <a:pt x="607" y="1389"/>
                      <a:pt x="580" y="1369"/>
                      <a:pt x="552" y="1357"/>
                    </a:cubicBezTo>
                    <a:close/>
                    <a:moveTo>
                      <a:pt x="132" y="604"/>
                    </a:moveTo>
                    <a:cubicBezTo>
                      <a:pt x="130" y="601"/>
                      <a:pt x="125" y="592"/>
                      <a:pt x="111" y="579"/>
                    </a:cubicBezTo>
                    <a:cubicBezTo>
                      <a:pt x="97" y="566"/>
                      <a:pt x="106" y="559"/>
                      <a:pt x="105" y="551"/>
                    </a:cubicBezTo>
                    <a:cubicBezTo>
                      <a:pt x="104" y="543"/>
                      <a:pt x="99" y="527"/>
                      <a:pt x="98" y="518"/>
                    </a:cubicBezTo>
                    <a:cubicBezTo>
                      <a:pt x="98" y="509"/>
                      <a:pt x="95" y="502"/>
                      <a:pt x="98" y="499"/>
                    </a:cubicBezTo>
                    <a:cubicBezTo>
                      <a:pt x="101" y="497"/>
                      <a:pt x="98" y="488"/>
                      <a:pt x="97" y="485"/>
                    </a:cubicBezTo>
                    <a:cubicBezTo>
                      <a:pt x="96" y="483"/>
                      <a:pt x="100" y="477"/>
                      <a:pt x="106" y="472"/>
                    </a:cubicBezTo>
                    <a:cubicBezTo>
                      <a:pt x="113" y="466"/>
                      <a:pt x="107" y="464"/>
                      <a:pt x="108" y="460"/>
                    </a:cubicBezTo>
                    <a:cubicBezTo>
                      <a:pt x="108" y="455"/>
                      <a:pt x="110" y="454"/>
                      <a:pt x="119" y="446"/>
                    </a:cubicBezTo>
                    <a:cubicBezTo>
                      <a:pt x="129" y="437"/>
                      <a:pt x="125" y="434"/>
                      <a:pt x="131" y="431"/>
                    </a:cubicBezTo>
                    <a:cubicBezTo>
                      <a:pt x="137" y="427"/>
                      <a:pt x="142" y="427"/>
                      <a:pt x="142" y="427"/>
                    </a:cubicBezTo>
                    <a:cubicBezTo>
                      <a:pt x="142" y="427"/>
                      <a:pt x="142" y="519"/>
                      <a:pt x="143" y="532"/>
                    </a:cubicBezTo>
                    <a:cubicBezTo>
                      <a:pt x="144" y="546"/>
                      <a:pt x="143" y="561"/>
                      <a:pt x="142" y="578"/>
                    </a:cubicBezTo>
                    <a:cubicBezTo>
                      <a:pt x="141" y="594"/>
                      <a:pt x="144" y="610"/>
                      <a:pt x="144" y="610"/>
                    </a:cubicBezTo>
                    <a:cubicBezTo>
                      <a:pt x="144" y="610"/>
                      <a:pt x="134" y="606"/>
                      <a:pt x="132" y="604"/>
                    </a:cubicBezTo>
                    <a:close/>
                    <a:moveTo>
                      <a:pt x="463" y="637"/>
                    </a:moveTo>
                    <a:cubicBezTo>
                      <a:pt x="456" y="624"/>
                      <a:pt x="453" y="627"/>
                      <a:pt x="452" y="614"/>
                    </a:cubicBezTo>
                    <a:cubicBezTo>
                      <a:pt x="450" y="601"/>
                      <a:pt x="455" y="533"/>
                      <a:pt x="458" y="523"/>
                    </a:cubicBezTo>
                    <a:cubicBezTo>
                      <a:pt x="461" y="513"/>
                      <a:pt x="464" y="462"/>
                      <a:pt x="472" y="462"/>
                    </a:cubicBezTo>
                    <a:cubicBezTo>
                      <a:pt x="472" y="462"/>
                      <a:pt x="496" y="465"/>
                      <a:pt x="491" y="468"/>
                    </a:cubicBezTo>
                    <a:cubicBezTo>
                      <a:pt x="485" y="472"/>
                      <a:pt x="471" y="484"/>
                      <a:pt x="480" y="496"/>
                    </a:cubicBezTo>
                    <a:cubicBezTo>
                      <a:pt x="490" y="509"/>
                      <a:pt x="495" y="513"/>
                      <a:pt x="495" y="517"/>
                    </a:cubicBezTo>
                    <a:cubicBezTo>
                      <a:pt x="494" y="520"/>
                      <a:pt x="489" y="548"/>
                      <a:pt x="493" y="565"/>
                    </a:cubicBezTo>
                    <a:cubicBezTo>
                      <a:pt x="497" y="583"/>
                      <a:pt x="494" y="580"/>
                      <a:pt x="497" y="596"/>
                    </a:cubicBezTo>
                    <a:cubicBezTo>
                      <a:pt x="501" y="611"/>
                      <a:pt x="504" y="617"/>
                      <a:pt x="506" y="624"/>
                    </a:cubicBezTo>
                    <a:cubicBezTo>
                      <a:pt x="509" y="630"/>
                      <a:pt x="514" y="634"/>
                      <a:pt x="507" y="640"/>
                    </a:cubicBezTo>
                    <a:cubicBezTo>
                      <a:pt x="501" y="645"/>
                      <a:pt x="498" y="666"/>
                      <a:pt x="498" y="666"/>
                    </a:cubicBezTo>
                    <a:cubicBezTo>
                      <a:pt x="489" y="674"/>
                      <a:pt x="489" y="674"/>
                      <a:pt x="489" y="674"/>
                    </a:cubicBezTo>
                    <a:cubicBezTo>
                      <a:pt x="489" y="674"/>
                      <a:pt x="470" y="651"/>
                      <a:pt x="463" y="637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5"/>
              <p:cNvSpPr>
                <a:spLocks/>
              </p:cNvSpPr>
              <p:nvPr/>
            </p:nvSpPr>
            <p:spPr bwMode="auto">
              <a:xfrm>
                <a:off x="-495509" y="2617896"/>
                <a:ext cx="246654" cy="728424"/>
              </a:xfrm>
              <a:custGeom>
                <a:avLst/>
                <a:gdLst>
                  <a:gd name="T0" fmla="*/ 99 w 506"/>
                  <a:gd name="T1" fmla="*/ 811 h 1496"/>
                  <a:gd name="T2" fmla="*/ 113 w 506"/>
                  <a:gd name="T3" fmla="*/ 739 h 1496"/>
                  <a:gd name="T4" fmla="*/ 86 w 506"/>
                  <a:gd name="T5" fmla="*/ 638 h 1496"/>
                  <a:gd name="T6" fmla="*/ 113 w 506"/>
                  <a:gd name="T7" fmla="*/ 290 h 1496"/>
                  <a:gd name="T8" fmla="*/ 237 w 506"/>
                  <a:gd name="T9" fmla="*/ 200 h 1496"/>
                  <a:gd name="T10" fmla="*/ 255 w 506"/>
                  <a:gd name="T11" fmla="*/ 180 h 1496"/>
                  <a:gd name="T12" fmla="*/ 241 w 506"/>
                  <a:gd name="T13" fmla="*/ 149 h 1496"/>
                  <a:gd name="T14" fmla="*/ 242 w 506"/>
                  <a:gd name="T15" fmla="*/ 109 h 1496"/>
                  <a:gd name="T16" fmla="*/ 242 w 506"/>
                  <a:gd name="T17" fmla="*/ 97 h 1496"/>
                  <a:gd name="T18" fmla="*/ 233 w 506"/>
                  <a:gd name="T19" fmla="*/ 84 h 1496"/>
                  <a:gd name="T20" fmla="*/ 235 w 506"/>
                  <a:gd name="T21" fmla="*/ 71 h 1496"/>
                  <a:gd name="T22" fmla="*/ 246 w 506"/>
                  <a:gd name="T23" fmla="*/ 41 h 1496"/>
                  <a:gd name="T24" fmla="*/ 255 w 506"/>
                  <a:gd name="T25" fmla="*/ 15 h 1496"/>
                  <a:gd name="T26" fmla="*/ 285 w 506"/>
                  <a:gd name="T27" fmla="*/ 3 h 1496"/>
                  <a:gd name="T28" fmla="*/ 301 w 506"/>
                  <a:gd name="T29" fmla="*/ 3 h 1496"/>
                  <a:gd name="T30" fmla="*/ 326 w 506"/>
                  <a:gd name="T31" fmla="*/ 4 h 1496"/>
                  <a:gd name="T32" fmla="*/ 356 w 506"/>
                  <a:gd name="T33" fmla="*/ 7 h 1496"/>
                  <a:gd name="T34" fmla="*/ 367 w 506"/>
                  <a:gd name="T35" fmla="*/ 16 h 1496"/>
                  <a:gd name="T36" fmla="*/ 372 w 506"/>
                  <a:gd name="T37" fmla="*/ 31 h 1496"/>
                  <a:gd name="T38" fmla="*/ 380 w 506"/>
                  <a:gd name="T39" fmla="*/ 52 h 1496"/>
                  <a:gd name="T40" fmla="*/ 382 w 506"/>
                  <a:gd name="T41" fmla="*/ 68 h 1496"/>
                  <a:gd name="T42" fmla="*/ 383 w 506"/>
                  <a:gd name="T43" fmla="*/ 85 h 1496"/>
                  <a:gd name="T44" fmla="*/ 380 w 506"/>
                  <a:gd name="T45" fmla="*/ 100 h 1496"/>
                  <a:gd name="T46" fmla="*/ 376 w 506"/>
                  <a:gd name="T47" fmla="*/ 110 h 1496"/>
                  <a:gd name="T48" fmla="*/ 372 w 506"/>
                  <a:gd name="T49" fmla="*/ 155 h 1496"/>
                  <a:gd name="T50" fmla="*/ 351 w 506"/>
                  <a:gd name="T51" fmla="*/ 187 h 1496"/>
                  <a:gd name="T52" fmla="*/ 354 w 506"/>
                  <a:gd name="T53" fmla="*/ 225 h 1496"/>
                  <a:gd name="T54" fmla="*/ 490 w 506"/>
                  <a:gd name="T55" fmla="*/ 390 h 1496"/>
                  <a:gd name="T56" fmla="*/ 471 w 506"/>
                  <a:gd name="T57" fmla="*/ 719 h 1496"/>
                  <a:gd name="T58" fmla="*/ 415 w 506"/>
                  <a:gd name="T59" fmla="*/ 969 h 1496"/>
                  <a:gd name="T60" fmla="*/ 401 w 506"/>
                  <a:gd name="T61" fmla="*/ 1138 h 1496"/>
                  <a:gd name="T62" fmla="*/ 384 w 506"/>
                  <a:gd name="T63" fmla="*/ 1368 h 1496"/>
                  <a:gd name="T64" fmla="*/ 461 w 506"/>
                  <a:gd name="T65" fmla="*/ 1444 h 1496"/>
                  <a:gd name="T66" fmla="*/ 274 w 506"/>
                  <a:gd name="T67" fmla="*/ 1457 h 1496"/>
                  <a:gd name="T68" fmla="*/ 284 w 506"/>
                  <a:gd name="T69" fmla="*/ 1384 h 1496"/>
                  <a:gd name="T70" fmla="*/ 297 w 506"/>
                  <a:gd name="T71" fmla="*/ 1154 h 1496"/>
                  <a:gd name="T72" fmla="*/ 287 w 506"/>
                  <a:gd name="T73" fmla="*/ 994 h 1496"/>
                  <a:gd name="T74" fmla="*/ 238 w 506"/>
                  <a:gd name="T75" fmla="*/ 889 h 1496"/>
                  <a:gd name="T76" fmla="*/ 149 w 506"/>
                  <a:gd name="T77" fmla="*/ 1109 h 1496"/>
                  <a:gd name="T78" fmla="*/ 106 w 506"/>
                  <a:gd name="T79" fmla="*/ 1341 h 1496"/>
                  <a:gd name="T80" fmla="*/ 78 w 506"/>
                  <a:gd name="T81" fmla="*/ 1444 h 1496"/>
                  <a:gd name="T82" fmla="*/ 5 w 506"/>
                  <a:gd name="T83" fmla="*/ 1376 h 1496"/>
                  <a:gd name="T84" fmla="*/ 19 w 506"/>
                  <a:gd name="T85" fmla="*/ 1321 h 1496"/>
                  <a:gd name="T86" fmla="*/ 37 w 506"/>
                  <a:gd name="T87" fmla="*/ 1164 h 1496"/>
                  <a:gd name="T88" fmla="*/ 71 w 506"/>
                  <a:gd name="T89" fmla="*/ 1054 h 1496"/>
                  <a:gd name="T90" fmla="*/ 97 w 506"/>
                  <a:gd name="T91" fmla="*/ 890 h 1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6" h="1496">
                    <a:moveTo>
                      <a:pt x="97" y="890"/>
                    </a:moveTo>
                    <a:cubicBezTo>
                      <a:pt x="97" y="890"/>
                      <a:pt x="84" y="866"/>
                      <a:pt x="84" y="859"/>
                    </a:cubicBezTo>
                    <a:cubicBezTo>
                      <a:pt x="85" y="852"/>
                      <a:pt x="99" y="821"/>
                      <a:pt x="99" y="811"/>
                    </a:cubicBezTo>
                    <a:cubicBezTo>
                      <a:pt x="99" y="801"/>
                      <a:pt x="97" y="799"/>
                      <a:pt x="103" y="787"/>
                    </a:cubicBezTo>
                    <a:cubicBezTo>
                      <a:pt x="109" y="775"/>
                      <a:pt x="105" y="784"/>
                      <a:pt x="109" y="764"/>
                    </a:cubicBezTo>
                    <a:cubicBezTo>
                      <a:pt x="113" y="744"/>
                      <a:pt x="110" y="747"/>
                      <a:pt x="113" y="739"/>
                    </a:cubicBezTo>
                    <a:cubicBezTo>
                      <a:pt x="115" y="731"/>
                      <a:pt x="100" y="713"/>
                      <a:pt x="100" y="713"/>
                    </a:cubicBezTo>
                    <a:cubicBezTo>
                      <a:pt x="100" y="713"/>
                      <a:pt x="90" y="713"/>
                      <a:pt x="93" y="696"/>
                    </a:cubicBezTo>
                    <a:cubicBezTo>
                      <a:pt x="97" y="679"/>
                      <a:pt x="90" y="657"/>
                      <a:pt x="86" y="638"/>
                    </a:cubicBezTo>
                    <a:cubicBezTo>
                      <a:pt x="81" y="619"/>
                      <a:pt x="65" y="570"/>
                      <a:pt x="63" y="552"/>
                    </a:cubicBezTo>
                    <a:cubicBezTo>
                      <a:pt x="61" y="534"/>
                      <a:pt x="68" y="447"/>
                      <a:pt x="69" y="419"/>
                    </a:cubicBezTo>
                    <a:cubicBezTo>
                      <a:pt x="70" y="392"/>
                      <a:pt x="97" y="309"/>
                      <a:pt x="113" y="290"/>
                    </a:cubicBezTo>
                    <a:cubicBezTo>
                      <a:pt x="129" y="271"/>
                      <a:pt x="166" y="244"/>
                      <a:pt x="193" y="234"/>
                    </a:cubicBezTo>
                    <a:cubicBezTo>
                      <a:pt x="221" y="224"/>
                      <a:pt x="225" y="219"/>
                      <a:pt x="225" y="219"/>
                    </a:cubicBezTo>
                    <a:cubicBezTo>
                      <a:pt x="225" y="219"/>
                      <a:pt x="241" y="203"/>
                      <a:pt x="237" y="200"/>
                    </a:cubicBezTo>
                    <a:cubicBezTo>
                      <a:pt x="233" y="196"/>
                      <a:pt x="233" y="196"/>
                      <a:pt x="233" y="196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4" y="193"/>
                      <a:pt x="255" y="183"/>
                      <a:pt x="255" y="180"/>
                    </a:cubicBezTo>
                    <a:cubicBezTo>
                      <a:pt x="255" y="178"/>
                      <a:pt x="256" y="163"/>
                      <a:pt x="256" y="163"/>
                    </a:cubicBezTo>
                    <a:cubicBezTo>
                      <a:pt x="256" y="163"/>
                      <a:pt x="254" y="152"/>
                      <a:pt x="250" y="154"/>
                    </a:cubicBezTo>
                    <a:cubicBezTo>
                      <a:pt x="246" y="155"/>
                      <a:pt x="242" y="154"/>
                      <a:pt x="241" y="149"/>
                    </a:cubicBezTo>
                    <a:cubicBezTo>
                      <a:pt x="240" y="143"/>
                      <a:pt x="234" y="119"/>
                      <a:pt x="237" y="115"/>
                    </a:cubicBezTo>
                    <a:cubicBezTo>
                      <a:pt x="240" y="110"/>
                      <a:pt x="240" y="110"/>
                      <a:pt x="240" y="110"/>
                    </a:cubicBezTo>
                    <a:cubicBezTo>
                      <a:pt x="242" y="109"/>
                      <a:pt x="242" y="109"/>
                      <a:pt x="242" y="109"/>
                    </a:cubicBezTo>
                    <a:cubicBezTo>
                      <a:pt x="237" y="109"/>
                      <a:pt x="237" y="109"/>
                      <a:pt x="237" y="109"/>
                    </a:cubicBezTo>
                    <a:cubicBezTo>
                      <a:pt x="237" y="109"/>
                      <a:pt x="242" y="107"/>
                      <a:pt x="242" y="104"/>
                    </a:cubicBezTo>
                    <a:cubicBezTo>
                      <a:pt x="242" y="101"/>
                      <a:pt x="242" y="97"/>
                      <a:pt x="242" y="97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40" y="103"/>
                      <a:pt x="240" y="99"/>
                      <a:pt x="240" y="93"/>
                    </a:cubicBezTo>
                    <a:cubicBezTo>
                      <a:pt x="240" y="86"/>
                      <a:pt x="233" y="84"/>
                      <a:pt x="233" y="84"/>
                    </a:cubicBezTo>
                    <a:cubicBezTo>
                      <a:pt x="233" y="84"/>
                      <a:pt x="238" y="79"/>
                      <a:pt x="239" y="75"/>
                    </a:cubicBezTo>
                    <a:cubicBezTo>
                      <a:pt x="240" y="72"/>
                      <a:pt x="242" y="66"/>
                      <a:pt x="242" y="66"/>
                    </a:cubicBezTo>
                    <a:cubicBezTo>
                      <a:pt x="235" y="71"/>
                      <a:pt x="235" y="71"/>
                      <a:pt x="235" y="71"/>
                    </a:cubicBezTo>
                    <a:cubicBezTo>
                      <a:pt x="235" y="71"/>
                      <a:pt x="235" y="63"/>
                      <a:pt x="239" y="60"/>
                    </a:cubicBezTo>
                    <a:cubicBezTo>
                      <a:pt x="243" y="57"/>
                      <a:pt x="236" y="56"/>
                      <a:pt x="236" y="56"/>
                    </a:cubicBezTo>
                    <a:cubicBezTo>
                      <a:pt x="236" y="56"/>
                      <a:pt x="239" y="47"/>
                      <a:pt x="246" y="41"/>
                    </a:cubicBezTo>
                    <a:cubicBezTo>
                      <a:pt x="253" y="35"/>
                      <a:pt x="241" y="33"/>
                      <a:pt x="241" y="33"/>
                    </a:cubicBezTo>
                    <a:cubicBezTo>
                      <a:pt x="241" y="33"/>
                      <a:pt x="247" y="28"/>
                      <a:pt x="253" y="26"/>
                    </a:cubicBezTo>
                    <a:cubicBezTo>
                      <a:pt x="259" y="24"/>
                      <a:pt x="255" y="15"/>
                      <a:pt x="255" y="15"/>
                    </a:cubicBezTo>
                    <a:cubicBezTo>
                      <a:pt x="255" y="15"/>
                      <a:pt x="261" y="18"/>
                      <a:pt x="266" y="18"/>
                    </a:cubicBezTo>
                    <a:cubicBezTo>
                      <a:pt x="270" y="18"/>
                      <a:pt x="282" y="7"/>
                      <a:pt x="284" y="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13" y="5"/>
                      <a:pt x="317" y="3"/>
                    </a:cubicBezTo>
                    <a:cubicBezTo>
                      <a:pt x="322" y="1"/>
                      <a:pt x="333" y="0"/>
                      <a:pt x="333" y="0"/>
                    </a:cubicBezTo>
                    <a:cubicBezTo>
                      <a:pt x="326" y="4"/>
                      <a:pt x="326" y="4"/>
                      <a:pt x="326" y="4"/>
                    </a:cubicBezTo>
                    <a:cubicBezTo>
                      <a:pt x="326" y="4"/>
                      <a:pt x="339" y="5"/>
                      <a:pt x="341" y="5"/>
                    </a:cubicBezTo>
                    <a:cubicBezTo>
                      <a:pt x="343" y="5"/>
                      <a:pt x="350" y="5"/>
                      <a:pt x="350" y="5"/>
                    </a:cubicBezTo>
                    <a:cubicBezTo>
                      <a:pt x="350" y="5"/>
                      <a:pt x="354" y="5"/>
                      <a:pt x="356" y="7"/>
                    </a:cubicBezTo>
                    <a:cubicBezTo>
                      <a:pt x="357" y="9"/>
                      <a:pt x="361" y="7"/>
                      <a:pt x="361" y="7"/>
                    </a:cubicBezTo>
                    <a:cubicBezTo>
                      <a:pt x="355" y="11"/>
                      <a:pt x="355" y="11"/>
                      <a:pt x="355" y="11"/>
                    </a:cubicBezTo>
                    <a:cubicBezTo>
                      <a:pt x="355" y="11"/>
                      <a:pt x="364" y="15"/>
                      <a:pt x="367" y="16"/>
                    </a:cubicBezTo>
                    <a:cubicBezTo>
                      <a:pt x="371" y="17"/>
                      <a:pt x="373" y="19"/>
                      <a:pt x="373" y="19"/>
                    </a:cubicBezTo>
                    <a:cubicBezTo>
                      <a:pt x="370" y="19"/>
                      <a:pt x="370" y="19"/>
                      <a:pt x="370" y="19"/>
                    </a:cubicBezTo>
                    <a:cubicBezTo>
                      <a:pt x="370" y="19"/>
                      <a:pt x="367" y="28"/>
                      <a:pt x="372" y="31"/>
                    </a:cubicBezTo>
                    <a:cubicBezTo>
                      <a:pt x="377" y="33"/>
                      <a:pt x="377" y="33"/>
                      <a:pt x="377" y="33"/>
                    </a:cubicBezTo>
                    <a:cubicBezTo>
                      <a:pt x="374" y="35"/>
                      <a:pt x="374" y="35"/>
                      <a:pt x="374" y="35"/>
                    </a:cubicBezTo>
                    <a:cubicBezTo>
                      <a:pt x="374" y="35"/>
                      <a:pt x="380" y="48"/>
                      <a:pt x="380" y="52"/>
                    </a:cubicBezTo>
                    <a:cubicBezTo>
                      <a:pt x="380" y="56"/>
                      <a:pt x="384" y="60"/>
                      <a:pt x="384" y="60"/>
                    </a:cubicBezTo>
                    <a:cubicBezTo>
                      <a:pt x="379" y="59"/>
                      <a:pt x="379" y="59"/>
                      <a:pt x="379" y="59"/>
                    </a:cubicBezTo>
                    <a:cubicBezTo>
                      <a:pt x="379" y="59"/>
                      <a:pt x="382" y="65"/>
                      <a:pt x="382" y="68"/>
                    </a:cubicBezTo>
                    <a:cubicBezTo>
                      <a:pt x="382" y="71"/>
                      <a:pt x="382" y="75"/>
                      <a:pt x="382" y="75"/>
                    </a:cubicBezTo>
                    <a:cubicBezTo>
                      <a:pt x="380" y="72"/>
                      <a:pt x="380" y="72"/>
                      <a:pt x="380" y="72"/>
                    </a:cubicBezTo>
                    <a:cubicBezTo>
                      <a:pt x="380" y="72"/>
                      <a:pt x="383" y="83"/>
                      <a:pt x="383" y="85"/>
                    </a:cubicBezTo>
                    <a:cubicBezTo>
                      <a:pt x="383" y="87"/>
                      <a:pt x="383" y="90"/>
                      <a:pt x="383" y="90"/>
                    </a:cubicBezTo>
                    <a:cubicBezTo>
                      <a:pt x="380" y="87"/>
                      <a:pt x="380" y="87"/>
                      <a:pt x="380" y="87"/>
                    </a:cubicBezTo>
                    <a:cubicBezTo>
                      <a:pt x="380" y="87"/>
                      <a:pt x="379" y="98"/>
                      <a:pt x="380" y="100"/>
                    </a:cubicBezTo>
                    <a:cubicBezTo>
                      <a:pt x="380" y="101"/>
                      <a:pt x="382" y="105"/>
                      <a:pt x="382" y="105"/>
                    </a:cubicBezTo>
                    <a:cubicBezTo>
                      <a:pt x="378" y="106"/>
                      <a:pt x="378" y="106"/>
                      <a:pt x="378" y="106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76" y="110"/>
                      <a:pt x="380" y="108"/>
                      <a:pt x="380" y="115"/>
                    </a:cubicBezTo>
                    <a:cubicBezTo>
                      <a:pt x="379" y="123"/>
                      <a:pt x="380" y="132"/>
                      <a:pt x="378" y="138"/>
                    </a:cubicBezTo>
                    <a:cubicBezTo>
                      <a:pt x="376" y="144"/>
                      <a:pt x="372" y="155"/>
                      <a:pt x="372" y="155"/>
                    </a:cubicBezTo>
                    <a:cubicBezTo>
                      <a:pt x="372" y="155"/>
                      <a:pt x="368" y="158"/>
                      <a:pt x="366" y="156"/>
                    </a:cubicBezTo>
                    <a:cubicBezTo>
                      <a:pt x="364" y="155"/>
                      <a:pt x="362" y="164"/>
                      <a:pt x="361" y="167"/>
                    </a:cubicBezTo>
                    <a:cubicBezTo>
                      <a:pt x="359" y="169"/>
                      <a:pt x="353" y="183"/>
                      <a:pt x="351" y="187"/>
                    </a:cubicBezTo>
                    <a:cubicBezTo>
                      <a:pt x="349" y="192"/>
                      <a:pt x="347" y="206"/>
                      <a:pt x="347" y="206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7" y="206"/>
                      <a:pt x="354" y="223"/>
                      <a:pt x="354" y="225"/>
                    </a:cubicBezTo>
                    <a:cubicBezTo>
                      <a:pt x="354" y="226"/>
                      <a:pt x="383" y="249"/>
                      <a:pt x="404" y="257"/>
                    </a:cubicBezTo>
                    <a:cubicBezTo>
                      <a:pt x="425" y="265"/>
                      <a:pt x="446" y="272"/>
                      <a:pt x="457" y="289"/>
                    </a:cubicBezTo>
                    <a:cubicBezTo>
                      <a:pt x="469" y="306"/>
                      <a:pt x="488" y="362"/>
                      <a:pt x="490" y="390"/>
                    </a:cubicBezTo>
                    <a:cubicBezTo>
                      <a:pt x="492" y="417"/>
                      <a:pt x="506" y="554"/>
                      <a:pt x="494" y="580"/>
                    </a:cubicBezTo>
                    <a:cubicBezTo>
                      <a:pt x="482" y="607"/>
                      <a:pt x="483" y="620"/>
                      <a:pt x="482" y="651"/>
                    </a:cubicBezTo>
                    <a:cubicBezTo>
                      <a:pt x="481" y="681"/>
                      <a:pt x="476" y="706"/>
                      <a:pt x="471" y="719"/>
                    </a:cubicBezTo>
                    <a:cubicBezTo>
                      <a:pt x="465" y="732"/>
                      <a:pt x="443" y="752"/>
                      <a:pt x="443" y="752"/>
                    </a:cubicBezTo>
                    <a:cubicBezTo>
                      <a:pt x="443" y="752"/>
                      <a:pt x="445" y="813"/>
                      <a:pt x="427" y="852"/>
                    </a:cubicBezTo>
                    <a:cubicBezTo>
                      <a:pt x="410" y="891"/>
                      <a:pt x="423" y="934"/>
                      <a:pt x="415" y="969"/>
                    </a:cubicBezTo>
                    <a:cubicBezTo>
                      <a:pt x="408" y="1003"/>
                      <a:pt x="402" y="1034"/>
                      <a:pt x="401" y="1055"/>
                    </a:cubicBezTo>
                    <a:cubicBezTo>
                      <a:pt x="400" y="1076"/>
                      <a:pt x="397" y="1097"/>
                      <a:pt x="399" y="1108"/>
                    </a:cubicBezTo>
                    <a:cubicBezTo>
                      <a:pt x="402" y="1119"/>
                      <a:pt x="405" y="1130"/>
                      <a:pt x="401" y="1138"/>
                    </a:cubicBezTo>
                    <a:cubicBezTo>
                      <a:pt x="398" y="1147"/>
                      <a:pt x="403" y="1187"/>
                      <a:pt x="403" y="1210"/>
                    </a:cubicBezTo>
                    <a:cubicBezTo>
                      <a:pt x="403" y="1232"/>
                      <a:pt x="407" y="1324"/>
                      <a:pt x="397" y="1340"/>
                    </a:cubicBezTo>
                    <a:cubicBezTo>
                      <a:pt x="386" y="1357"/>
                      <a:pt x="383" y="1363"/>
                      <a:pt x="384" y="1368"/>
                    </a:cubicBezTo>
                    <a:cubicBezTo>
                      <a:pt x="385" y="1374"/>
                      <a:pt x="380" y="1395"/>
                      <a:pt x="385" y="1403"/>
                    </a:cubicBezTo>
                    <a:cubicBezTo>
                      <a:pt x="390" y="1411"/>
                      <a:pt x="418" y="1429"/>
                      <a:pt x="431" y="1428"/>
                    </a:cubicBezTo>
                    <a:cubicBezTo>
                      <a:pt x="443" y="1428"/>
                      <a:pt x="469" y="1429"/>
                      <a:pt x="461" y="1444"/>
                    </a:cubicBezTo>
                    <a:cubicBezTo>
                      <a:pt x="453" y="1458"/>
                      <a:pt x="452" y="1457"/>
                      <a:pt x="417" y="1469"/>
                    </a:cubicBezTo>
                    <a:cubicBezTo>
                      <a:pt x="381" y="1482"/>
                      <a:pt x="331" y="1496"/>
                      <a:pt x="307" y="1488"/>
                    </a:cubicBezTo>
                    <a:cubicBezTo>
                      <a:pt x="282" y="1480"/>
                      <a:pt x="267" y="1471"/>
                      <a:pt x="274" y="1457"/>
                    </a:cubicBezTo>
                    <a:cubicBezTo>
                      <a:pt x="281" y="1444"/>
                      <a:pt x="274" y="1442"/>
                      <a:pt x="278" y="1430"/>
                    </a:cubicBezTo>
                    <a:cubicBezTo>
                      <a:pt x="282" y="1417"/>
                      <a:pt x="266" y="1418"/>
                      <a:pt x="273" y="1407"/>
                    </a:cubicBezTo>
                    <a:cubicBezTo>
                      <a:pt x="280" y="1395"/>
                      <a:pt x="280" y="1393"/>
                      <a:pt x="284" y="1384"/>
                    </a:cubicBezTo>
                    <a:cubicBezTo>
                      <a:pt x="287" y="1375"/>
                      <a:pt x="275" y="1304"/>
                      <a:pt x="275" y="1276"/>
                    </a:cubicBezTo>
                    <a:cubicBezTo>
                      <a:pt x="275" y="1248"/>
                      <a:pt x="286" y="1203"/>
                      <a:pt x="291" y="1186"/>
                    </a:cubicBezTo>
                    <a:cubicBezTo>
                      <a:pt x="297" y="1170"/>
                      <a:pt x="291" y="1166"/>
                      <a:pt x="297" y="1154"/>
                    </a:cubicBezTo>
                    <a:cubicBezTo>
                      <a:pt x="303" y="1142"/>
                      <a:pt x="301" y="1132"/>
                      <a:pt x="303" y="1124"/>
                    </a:cubicBezTo>
                    <a:cubicBezTo>
                      <a:pt x="305" y="1117"/>
                      <a:pt x="296" y="1105"/>
                      <a:pt x="298" y="1096"/>
                    </a:cubicBezTo>
                    <a:cubicBezTo>
                      <a:pt x="301" y="1088"/>
                      <a:pt x="291" y="1023"/>
                      <a:pt x="287" y="994"/>
                    </a:cubicBezTo>
                    <a:cubicBezTo>
                      <a:pt x="283" y="965"/>
                      <a:pt x="268" y="896"/>
                      <a:pt x="266" y="885"/>
                    </a:cubicBezTo>
                    <a:cubicBezTo>
                      <a:pt x="263" y="874"/>
                      <a:pt x="260" y="872"/>
                      <a:pt x="256" y="872"/>
                    </a:cubicBezTo>
                    <a:cubicBezTo>
                      <a:pt x="252" y="872"/>
                      <a:pt x="240" y="883"/>
                      <a:pt x="238" y="889"/>
                    </a:cubicBezTo>
                    <a:cubicBezTo>
                      <a:pt x="235" y="895"/>
                      <a:pt x="203" y="961"/>
                      <a:pt x="198" y="975"/>
                    </a:cubicBezTo>
                    <a:cubicBezTo>
                      <a:pt x="193" y="990"/>
                      <a:pt x="181" y="1036"/>
                      <a:pt x="172" y="1049"/>
                    </a:cubicBezTo>
                    <a:cubicBezTo>
                      <a:pt x="164" y="1062"/>
                      <a:pt x="145" y="1091"/>
                      <a:pt x="149" y="1109"/>
                    </a:cubicBezTo>
                    <a:cubicBezTo>
                      <a:pt x="154" y="1126"/>
                      <a:pt x="158" y="1133"/>
                      <a:pt x="150" y="1147"/>
                    </a:cubicBezTo>
                    <a:cubicBezTo>
                      <a:pt x="142" y="1162"/>
                      <a:pt x="132" y="1224"/>
                      <a:pt x="128" y="1237"/>
                    </a:cubicBezTo>
                    <a:cubicBezTo>
                      <a:pt x="123" y="1250"/>
                      <a:pt x="115" y="1322"/>
                      <a:pt x="106" y="1341"/>
                    </a:cubicBezTo>
                    <a:cubicBezTo>
                      <a:pt x="97" y="1361"/>
                      <a:pt x="97" y="1400"/>
                      <a:pt x="92" y="1408"/>
                    </a:cubicBezTo>
                    <a:cubicBezTo>
                      <a:pt x="86" y="1416"/>
                      <a:pt x="85" y="1418"/>
                      <a:pt x="85" y="1418"/>
                    </a:cubicBezTo>
                    <a:cubicBezTo>
                      <a:pt x="85" y="1418"/>
                      <a:pt x="93" y="1436"/>
                      <a:pt x="78" y="1444"/>
                    </a:cubicBezTo>
                    <a:cubicBezTo>
                      <a:pt x="63" y="1452"/>
                      <a:pt x="34" y="1455"/>
                      <a:pt x="29" y="1446"/>
                    </a:cubicBezTo>
                    <a:cubicBezTo>
                      <a:pt x="24" y="1437"/>
                      <a:pt x="9" y="1404"/>
                      <a:pt x="5" y="1395"/>
                    </a:cubicBezTo>
                    <a:cubicBezTo>
                      <a:pt x="1" y="1385"/>
                      <a:pt x="0" y="1380"/>
                      <a:pt x="5" y="1376"/>
                    </a:cubicBezTo>
                    <a:cubicBezTo>
                      <a:pt x="10" y="1372"/>
                      <a:pt x="15" y="1370"/>
                      <a:pt x="15" y="1372"/>
                    </a:cubicBezTo>
                    <a:cubicBezTo>
                      <a:pt x="16" y="1373"/>
                      <a:pt x="20" y="1353"/>
                      <a:pt x="20" y="1345"/>
                    </a:cubicBezTo>
                    <a:cubicBezTo>
                      <a:pt x="20" y="1337"/>
                      <a:pt x="10" y="1337"/>
                      <a:pt x="19" y="1321"/>
                    </a:cubicBezTo>
                    <a:cubicBezTo>
                      <a:pt x="29" y="1304"/>
                      <a:pt x="33" y="1306"/>
                      <a:pt x="33" y="1290"/>
                    </a:cubicBezTo>
                    <a:cubicBezTo>
                      <a:pt x="34" y="1273"/>
                      <a:pt x="36" y="1250"/>
                      <a:pt x="36" y="1237"/>
                    </a:cubicBezTo>
                    <a:cubicBezTo>
                      <a:pt x="36" y="1223"/>
                      <a:pt x="29" y="1188"/>
                      <a:pt x="37" y="1164"/>
                    </a:cubicBezTo>
                    <a:cubicBezTo>
                      <a:pt x="45" y="1140"/>
                      <a:pt x="56" y="1117"/>
                      <a:pt x="56" y="1107"/>
                    </a:cubicBezTo>
                    <a:cubicBezTo>
                      <a:pt x="56" y="1098"/>
                      <a:pt x="57" y="1086"/>
                      <a:pt x="64" y="1079"/>
                    </a:cubicBezTo>
                    <a:cubicBezTo>
                      <a:pt x="71" y="1071"/>
                      <a:pt x="74" y="1066"/>
                      <a:pt x="71" y="1054"/>
                    </a:cubicBezTo>
                    <a:cubicBezTo>
                      <a:pt x="68" y="1043"/>
                      <a:pt x="71" y="1005"/>
                      <a:pt x="75" y="991"/>
                    </a:cubicBezTo>
                    <a:cubicBezTo>
                      <a:pt x="80" y="978"/>
                      <a:pt x="82" y="964"/>
                      <a:pt x="82" y="953"/>
                    </a:cubicBezTo>
                    <a:cubicBezTo>
                      <a:pt x="82" y="941"/>
                      <a:pt x="97" y="890"/>
                      <a:pt x="97" y="8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"/>
              <p:cNvSpPr>
                <a:spLocks noEditPoints="1"/>
              </p:cNvSpPr>
              <p:nvPr/>
            </p:nvSpPr>
            <p:spPr bwMode="auto">
              <a:xfrm>
                <a:off x="-471319" y="3473350"/>
                <a:ext cx="192564" cy="682267"/>
              </a:xfrm>
              <a:custGeom>
                <a:avLst/>
                <a:gdLst>
                  <a:gd name="T0" fmla="*/ 395 w 396"/>
                  <a:gd name="T1" fmla="*/ 327 h 1400"/>
                  <a:gd name="T2" fmla="*/ 366 w 396"/>
                  <a:gd name="T3" fmla="*/ 220 h 1400"/>
                  <a:gd name="T4" fmla="*/ 369 w 396"/>
                  <a:gd name="T5" fmla="*/ 212 h 1400"/>
                  <a:gd name="T6" fmla="*/ 373 w 396"/>
                  <a:gd name="T7" fmla="*/ 206 h 1400"/>
                  <a:gd name="T8" fmla="*/ 357 w 396"/>
                  <a:gd name="T9" fmla="*/ 191 h 1400"/>
                  <a:gd name="T10" fmla="*/ 364 w 396"/>
                  <a:gd name="T11" fmla="*/ 192 h 1400"/>
                  <a:gd name="T12" fmla="*/ 364 w 396"/>
                  <a:gd name="T13" fmla="*/ 188 h 1400"/>
                  <a:gd name="T14" fmla="*/ 358 w 396"/>
                  <a:gd name="T15" fmla="*/ 166 h 1400"/>
                  <a:gd name="T16" fmla="*/ 357 w 396"/>
                  <a:gd name="T17" fmla="*/ 151 h 1400"/>
                  <a:gd name="T18" fmla="*/ 316 w 396"/>
                  <a:gd name="T19" fmla="*/ 16 h 1400"/>
                  <a:gd name="T20" fmla="*/ 179 w 396"/>
                  <a:gd name="T21" fmla="*/ 25 h 1400"/>
                  <a:gd name="T22" fmla="*/ 160 w 396"/>
                  <a:gd name="T23" fmla="*/ 132 h 1400"/>
                  <a:gd name="T24" fmla="*/ 176 w 396"/>
                  <a:gd name="T25" fmla="*/ 196 h 1400"/>
                  <a:gd name="T26" fmla="*/ 195 w 396"/>
                  <a:gd name="T27" fmla="*/ 194 h 1400"/>
                  <a:gd name="T28" fmla="*/ 192 w 396"/>
                  <a:gd name="T29" fmla="*/ 217 h 1400"/>
                  <a:gd name="T30" fmla="*/ 195 w 396"/>
                  <a:gd name="T31" fmla="*/ 219 h 1400"/>
                  <a:gd name="T32" fmla="*/ 197 w 396"/>
                  <a:gd name="T33" fmla="*/ 226 h 1400"/>
                  <a:gd name="T34" fmla="*/ 184 w 396"/>
                  <a:gd name="T35" fmla="*/ 240 h 1400"/>
                  <a:gd name="T36" fmla="*/ 164 w 396"/>
                  <a:gd name="T37" fmla="*/ 293 h 1400"/>
                  <a:gd name="T38" fmla="*/ 136 w 396"/>
                  <a:gd name="T39" fmla="*/ 387 h 1400"/>
                  <a:gd name="T40" fmla="*/ 150 w 396"/>
                  <a:gd name="T41" fmla="*/ 417 h 1400"/>
                  <a:gd name="T42" fmla="*/ 114 w 396"/>
                  <a:gd name="T43" fmla="*/ 529 h 1400"/>
                  <a:gd name="T44" fmla="*/ 58 w 396"/>
                  <a:gd name="T45" fmla="*/ 683 h 1400"/>
                  <a:gd name="T46" fmla="*/ 42 w 396"/>
                  <a:gd name="T47" fmla="*/ 747 h 1400"/>
                  <a:gd name="T48" fmla="*/ 69 w 396"/>
                  <a:gd name="T49" fmla="*/ 748 h 1400"/>
                  <a:gd name="T50" fmla="*/ 80 w 396"/>
                  <a:gd name="T51" fmla="*/ 743 h 1400"/>
                  <a:gd name="T52" fmla="*/ 73 w 396"/>
                  <a:gd name="T53" fmla="*/ 824 h 1400"/>
                  <a:gd name="T54" fmla="*/ 59 w 396"/>
                  <a:gd name="T55" fmla="*/ 982 h 1400"/>
                  <a:gd name="T56" fmla="*/ 78 w 396"/>
                  <a:gd name="T57" fmla="*/ 1080 h 1400"/>
                  <a:gd name="T58" fmla="*/ 103 w 396"/>
                  <a:gd name="T59" fmla="*/ 1170 h 1400"/>
                  <a:gd name="T60" fmla="*/ 98 w 396"/>
                  <a:gd name="T61" fmla="*/ 1240 h 1400"/>
                  <a:gd name="T62" fmla="*/ 21 w 396"/>
                  <a:gd name="T63" fmla="*/ 1286 h 1400"/>
                  <a:gd name="T64" fmla="*/ 65 w 396"/>
                  <a:gd name="T65" fmla="*/ 1322 h 1400"/>
                  <a:gd name="T66" fmla="*/ 171 w 396"/>
                  <a:gd name="T67" fmla="*/ 1305 h 1400"/>
                  <a:gd name="T68" fmla="*/ 113 w 396"/>
                  <a:gd name="T69" fmla="*/ 1369 h 1400"/>
                  <a:gd name="T70" fmla="*/ 183 w 396"/>
                  <a:gd name="T71" fmla="*/ 1396 h 1400"/>
                  <a:gd name="T72" fmla="*/ 248 w 396"/>
                  <a:gd name="T73" fmla="*/ 1318 h 1400"/>
                  <a:gd name="T74" fmla="*/ 241 w 396"/>
                  <a:gd name="T75" fmla="*/ 1263 h 1400"/>
                  <a:gd name="T76" fmla="*/ 249 w 396"/>
                  <a:gd name="T77" fmla="*/ 1248 h 1400"/>
                  <a:gd name="T78" fmla="*/ 270 w 396"/>
                  <a:gd name="T79" fmla="*/ 1186 h 1400"/>
                  <a:gd name="T80" fmla="*/ 303 w 396"/>
                  <a:gd name="T81" fmla="*/ 1071 h 1400"/>
                  <a:gd name="T82" fmla="*/ 299 w 396"/>
                  <a:gd name="T83" fmla="*/ 994 h 1400"/>
                  <a:gd name="T84" fmla="*/ 300 w 396"/>
                  <a:gd name="T85" fmla="*/ 973 h 1400"/>
                  <a:gd name="T86" fmla="*/ 298 w 396"/>
                  <a:gd name="T87" fmla="*/ 935 h 1400"/>
                  <a:gd name="T88" fmla="*/ 318 w 396"/>
                  <a:gd name="T89" fmla="*/ 846 h 1400"/>
                  <a:gd name="T90" fmla="*/ 350 w 396"/>
                  <a:gd name="T91" fmla="*/ 730 h 1400"/>
                  <a:gd name="T92" fmla="*/ 383 w 396"/>
                  <a:gd name="T93" fmla="*/ 704 h 1400"/>
                  <a:gd name="T94" fmla="*/ 366 w 396"/>
                  <a:gd name="T95" fmla="*/ 592 h 1400"/>
                  <a:gd name="T96" fmla="*/ 359 w 396"/>
                  <a:gd name="T97" fmla="*/ 451 h 1400"/>
                  <a:gd name="T98" fmla="*/ 211 w 396"/>
                  <a:gd name="T99" fmla="*/ 1088 h 1400"/>
                  <a:gd name="T100" fmla="*/ 200 w 396"/>
                  <a:gd name="T101" fmla="*/ 1205 h 1400"/>
                  <a:gd name="T102" fmla="*/ 195 w 396"/>
                  <a:gd name="T103" fmla="*/ 1227 h 1400"/>
                  <a:gd name="T104" fmla="*/ 185 w 396"/>
                  <a:gd name="T105" fmla="*/ 1236 h 1400"/>
                  <a:gd name="T106" fmla="*/ 176 w 396"/>
                  <a:gd name="T107" fmla="*/ 1206 h 1400"/>
                  <a:gd name="T108" fmla="*/ 174 w 396"/>
                  <a:gd name="T109" fmla="*/ 1206 h 1400"/>
                  <a:gd name="T110" fmla="*/ 168 w 396"/>
                  <a:gd name="T111" fmla="*/ 1173 h 1400"/>
                  <a:gd name="T112" fmla="*/ 160 w 396"/>
                  <a:gd name="T113" fmla="*/ 1101 h 1400"/>
                  <a:gd name="T114" fmla="*/ 148 w 396"/>
                  <a:gd name="T115" fmla="*/ 996 h 1400"/>
                  <a:gd name="T116" fmla="*/ 146 w 396"/>
                  <a:gd name="T117" fmla="*/ 973 h 1400"/>
                  <a:gd name="T118" fmla="*/ 158 w 396"/>
                  <a:gd name="T119" fmla="*/ 932 h 1400"/>
                  <a:gd name="T120" fmla="*/ 190 w 396"/>
                  <a:gd name="T121" fmla="*/ 847 h 1400"/>
                  <a:gd name="T122" fmla="*/ 204 w 396"/>
                  <a:gd name="T123" fmla="*/ 970 h 1400"/>
                  <a:gd name="T124" fmla="*/ 214 w 396"/>
                  <a:gd name="T125" fmla="*/ 101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6" h="1400">
                    <a:moveTo>
                      <a:pt x="382" y="384"/>
                    </a:moveTo>
                    <a:cubicBezTo>
                      <a:pt x="387" y="373"/>
                      <a:pt x="394" y="344"/>
                      <a:pt x="395" y="327"/>
                    </a:cubicBezTo>
                    <a:cubicBezTo>
                      <a:pt x="396" y="310"/>
                      <a:pt x="393" y="261"/>
                      <a:pt x="387" y="243"/>
                    </a:cubicBezTo>
                    <a:cubicBezTo>
                      <a:pt x="382" y="226"/>
                      <a:pt x="362" y="219"/>
                      <a:pt x="366" y="220"/>
                    </a:cubicBezTo>
                    <a:cubicBezTo>
                      <a:pt x="369" y="221"/>
                      <a:pt x="377" y="219"/>
                      <a:pt x="377" y="219"/>
                    </a:cubicBezTo>
                    <a:cubicBezTo>
                      <a:pt x="377" y="219"/>
                      <a:pt x="371" y="216"/>
                      <a:pt x="369" y="212"/>
                    </a:cubicBezTo>
                    <a:cubicBezTo>
                      <a:pt x="367" y="208"/>
                      <a:pt x="361" y="203"/>
                      <a:pt x="364" y="204"/>
                    </a:cubicBezTo>
                    <a:cubicBezTo>
                      <a:pt x="367" y="206"/>
                      <a:pt x="373" y="206"/>
                      <a:pt x="373" y="206"/>
                    </a:cubicBezTo>
                    <a:cubicBezTo>
                      <a:pt x="373" y="206"/>
                      <a:pt x="367" y="201"/>
                      <a:pt x="364" y="199"/>
                    </a:cubicBezTo>
                    <a:cubicBezTo>
                      <a:pt x="361" y="198"/>
                      <a:pt x="354" y="189"/>
                      <a:pt x="357" y="191"/>
                    </a:cubicBezTo>
                    <a:cubicBezTo>
                      <a:pt x="360" y="194"/>
                      <a:pt x="368" y="196"/>
                      <a:pt x="368" y="196"/>
                    </a:cubicBezTo>
                    <a:cubicBezTo>
                      <a:pt x="368" y="196"/>
                      <a:pt x="368" y="196"/>
                      <a:pt x="364" y="192"/>
                    </a:cubicBezTo>
                    <a:cubicBezTo>
                      <a:pt x="360" y="187"/>
                      <a:pt x="359" y="177"/>
                      <a:pt x="359" y="177"/>
                    </a:cubicBezTo>
                    <a:cubicBezTo>
                      <a:pt x="364" y="188"/>
                      <a:pt x="364" y="188"/>
                      <a:pt x="364" y="188"/>
                    </a:cubicBezTo>
                    <a:cubicBezTo>
                      <a:pt x="364" y="188"/>
                      <a:pt x="364" y="188"/>
                      <a:pt x="365" y="182"/>
                    </a:cubicBezTo>
                    <a:cubicBezTo>
                      <a:pt x="365" y="175"/>
                      <a:pt x="358" y="166"/>
                      <a:pt x="358" y="166"/>
                    </a:cubicBezTo>
                    <a:cubicBezTo>
                      <a:pt x="368" y="173"/>
                      <a:pt x="368" y="173"/>
                      <a:pt x="368" y="173"/>
                    </a:cubicBezTo>
                    <a:cubicBezTo>
                      <a:pt x="368" y="173"/>
                      <a:pt x="362" y="166"/>
                      <a:pt x="357" y="151"/>
                    </a:cubicBezTo>
                    <a:cubicBezTo>
                      <a:pt x="351" y="135"/>
                      <a:pt x="355" y="115"/>
                      <a:pt x="349" y="80"/>
                    </a:cubicBezTo>
                    <a:cubicBezTo>
                      <a:pt x="343" y="44"/>
                      <a:pt x="328" y="32"/>
                      <a:pt x="316" y="16"/>
                    </a:cubicBezTo>
                    <a:cubicBezTo>
                      <a:pt x="304" y="0"/>
                      <a:pt x="255" y="2"/>
                      <a:pt x="232" y="5"/>
                    </a:cubicBezTo>
                    <a:cubicBezTo>
                      <a:pt x="209" y="8"/>
                      <a:pt x="179" y="25"/>
                      <a:pt x="179" y="25"/>
                    </a:cubicBezTo>
                    <a:cubicBezTo>
                      <a:pt x="179" y="25"/>
                      <a:pt x="174" y="41"/>
                      <a:pt x="165" y="64"/>
                    </a:cubicBezTo>
                    <a:cubicBezTo>
                      <a:pt x="156" y="87"/>
                      <a:pt x="160" y="120"/>
                      <a:pt x="160" y="132"/>
                    </a:cubicBezTo>
                    <a:cubicBezTo>
                      <a:pt x="159" y="144"/>
                      <a:pt x="168" y="173"/>
                      <a:pt x="169" y="180"/>
                    </a:cubicBezTo>
                    <a:cubicBezTo>
                      <a:pt x="170" y="186"/>
                      <a:pt x="176" y="196"/>
                      <a:pt x="176" y="196"/>
                    </a:cubicBezTo>
                    <a:cubicBezTo>
                      <a:pt x="176" y="196"/>
                      <a:pt x="173" y="186"/>
                      <a:pt x="175" y="190"/>
                    </a:cubicBezTo>
                    <a:cubicBezTo>
                      <a:pt x="177" y="193"/>
                      <a:pt x="195" y="194"/>
                      <a:pt x="195" y="194"/>
                    </a:cubicBezTo>
                    <a:cubicBezTo>
                      <a:pt x="195" y="194"/>
                      <a:pt x="192" y="202"/>
                      <a:pt x="190" y="209"/>
                    </a:cubicBezTo>
                    <a:cubicBezTo>
                      <a:pt x="188" y="215"/>
                      <a:pt x="192" y="217"/>
                      <a:pt x="192" y="217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198" y="208"/>
                      <a:pt x="196" y="216"/>
                      <a:pt x="195" y="219"/>
                    </a:cubicBezTo>
                    <a:cubicBezTo>
                      <a:pt x="195" y="221"/>
                      <a:pt x="192" y="226"/>
                      <a:pt x="191" y="227"/>
                    </a:cubicBezTo>
                    <a:cubicBezTo>
                      <a:pt x="193" y="225"/>
                      <a:pt x="199" y="223"/>
                      <a:pt x="197" y="226"/>
                    </a:cubicBezTo>
                    <a:cubicBezTo>
                      <a:pt x="195" y="229"/>
                      <a:pt x="186" y="235"/>
                      <a:pt x="190" y="233"/>
                    </a:cubicBezTo>
                    <a:cubicBezTo>
                      <a:pt x="194" y="232"/>
                      <a:pt x="196" y="235"/>
                      <a:pt x="184" y="240"/>
                    </a:cubicBezTo>
                    <a:cubicBezTo>
                      <a:pt x="173" y="245"/>
                      <a:pt x="168" y="264"/>
                      <a:pt x="167" y="270"/>
                    </a:cubicBezTo>
                    <a:cubicBezTo>
                      <a:pt x="166" y="276"/>
                      <a:pt x="164" y="293"/>
                      <a:pt x="164" y="293"/>
                    </a:cubicBezTo>
                    <a:cubicBezTo>
                      <a:pt x="164" y="293"/>
                      <a:pt x="151" y="314"/>
                      <a:pt x="137" y="335"/>
                    </a:cubicBezTo>
                    <a:cubicBezTo>
                      <a:pt x="123" y="356"/>
                      <a:pt x="132" y="378"/>
                      <a:pt x="136" y="387"/>
                    </a:cubicBezTo>
                    <a:cubicBezTo>
                      <a:pt x="140" y="397"/>
                      <a:pt x="152" y="408"/>
                      <a:pt x="152" y="408"/>
                    </a:cubicBezTo>
                    <a:cubicBezTo>
                      <a:pt x="152" y="408"/>
                      <a:pt x="151" y="412"/>
                      <a:pt x="150" y="417"/>
                    </a:cubicBezTo>
                    <a:cubicBezTo>
                      <a:pt x="149" y="422"/>
                      <a:pt x="138" y="465"/>
                      <a:pt x="132" y="474"/>
                    </a:cubicBezTo>
                    <a:cubicBezTo>
                      <a:pt x="126" y="483"/>
                      <a:pt x="114" y="529"/>
                      <a:pt x="114" y="529"/>
                    </a:cubicBezTo>
                    <a:cubicBezTo>
                      <a:pt x="114" y="529"/>
                      <a:pt x="92" y="610"/>
                      <a:pt x="85" y="625"/>
                    </a:cubicBezTo>
                    <a:cubicBezTo>
                      <a:pt x="79" y="640"/>
                      <a:pt x="66" y="678"/>
                      <a:pt x="58" y="683"/>
                    </a:cubicBezTo>
                    <a:cubicBezTo>
                      <a:pt x="50" y="688"/>
                      <a:pt x="45" y="705"/>
                      <a:pt x="40" y="712"/>
                    </a:cubicBezTo>
                    <a:cubicBezTo>
                      <a:pt x="35" y="719"/>
                      <a:pt x="41" y="739"/>
                      <a:pt x="42" y="747"/>
                    </a:cubicBezTo>
                    <a:cubicBezTo>
                      <a:pt x="43" y="755"/>
                      <a:pt x="48" y="756"/>
                      <a:pt x="58" y="755"/>
                    </a:cubicBezTo>
                    <a:cubicBezTo>
                      <a:pt x="68" y="755"/>
                      <a:pt x="69" y="748"/>
                      <a:pt x="69" y="748"/>
                    </a:cubicBezTo>
                    <a:cubicBezTo>
                      <a:pt x="69" y="748"/>
                      <a:pt x="74" y="749"/>
                      <a:pt x="77" y="747"/>
                    </a:cubicBezTo>
                    <a:cubicBezTo>
                      <a:pt x="80" y="746"/>
                      <a:pt x="78" y="743"/>
                      <a:pt x="80" y="743"/>
                    </a:cubicBezTo>
                    <a:cubicBezTo>
                      <a:pt x="81" y="744"/>
                      <a:pt x="84" y="744"/>
                      <a:pt x="84" y="744"/>
                    </a:cubicBezTo>
                    <a:cubicBezTo>
                      <a:pt x="73" y="824"/>
                      <a:pt x="73" y="824"/>
                      <a:pt x="73" y="824"/>
                    </a:cubicBezTo>
                    <a:cubicBezTo>
                      <a:pt x="73" y="824"/>
                      <a:pt x="59" y="916"/>
                      <a:pt x="55" y="933"/>
                    </a:cubicBezTo>
                    <a:cubicBezTo>
                      <a:pt x="50" y="949"/>
                      <a:pt x="59" y="978"/>
                      <a:pt x="59" y="982"/>
                    </a:cubicBezTo>
                    <a:cubicBezTo>
                      <a:pt x="60" y="985"/>
                      <a:pt x="65" y="994"/>
                      <a:pt x="65" y="1004"/>
                    </a:cubicBezTo>
                    <a:cubicBezTo>
                      <a:pt x="64" y="1013"/>
                      <a:pt x="77" y="1068"/>
                      <a:pt x="78" y="1080"/>
                    </a:cubicBezTo>
                    <a:cubicBezTo>
                      <a:pt x="80" y="1093"/>
                      <a:pt x="97" y="1136"/>
                      <a:pt x="97" y="1136"/>
                    </a:cubicBezTo>
                    <a:cubicBezTo>
                      <a:pt x="97" y="1136"/>
                      <a:pt x="102" y="1160"/>
                      <a:pt x="103" y="1170"/>
                    </a:cubicBezTo>
                    <a:cubicBezTo>
                      <a:pt x="105" y="1180"/>
                      <a:pt x="109" y="1218"/>
                      <a:pt x="109" y="1218"/>
                    </a:cubicBezTo>
                    <a:cubicBezTo>
                      <a:pt x="109" y="1218"/>
                      <a:pt x="108" y="1227"/>
                      <a:pt x="98" y="1240"/>
                    </a:cubicBezTo>
                    <a:cubicBezTo>
                      <a:pt x="88" y="1252"/>
                      <a:pt x="57" y="1270"/>
                      <a:pt x="54" y="1272"/>
                    </a:cubicBezTo>
                    <a:cubicBezTo>
                      <a:pt x="50" y="1273"/>
                      <a:pt x="42" y="1279"/>
                      <a:pt x="21" y="1286"/>
                    </a:cubicBezTo>
                    <a:cubicBezTo>
                      <a:pt x="0" y="1293"/>
                      <a:pt x="9" y="1310"/>
                      <a:pt x="9" y="1316"/>
                    </a:cubicBezTo>
                    <a:cubicBezTo>
                      <a:pt x="10" y="1323"/>
                      <a:pt x="55" y="1325"/>
                      <a:pt x="65" y="1322"/>
                    </a:cubicBezTo>
                    <a:cubicBezTo>
                      <a:pt x="74" y="1319"/>
                      <a:pt x="122" y="1311"/>
                      <a:pt x="138" y="1308"/>
                    </a:cubicBezTo>
                    <a:cubicBezTo>
                      <a:pt x="154" y="1305"/>
                      <a:pt x="171" y="1305"/>
                      <a:pt x="171" y="1305"/>
                    </a:cubicBezTo>
                    <a:cubicBezTo>
                      <a:pt x="139" y="1342"/>
                      <a:pt x="139" y="1342"/>
                      <a:pt x="139" y="1342"/>
                    </a:cubicBezTo>
                    <a:cubicBezTo>
                      <a:pt x="139" y="1342"/>
                      <a:pt x="119" y="1359"/>
                      <a:pt x="113" y="1369"/>
                    </a:cubicBezTo>
                    <a:cubicBezTo>
                      <a:pt x="107" y="1378"/>
                      <a:pt x="114" y="1391"/>
                      <a:pt x="123" y="1395"/>
                    </a:cubicBezTo>
                    <a:cubicBezTo>
                      <a:pt x="132" y="1400"/>
                      <a:pt x="159" y="1400"/>
                      <a:pt x="183" y="1396"/>
                    </a:cubicBezTo>
                    <a:cubicBezTo>
                      <a:pt x="206" y="1392"/>
                      <a:pt x="228" y="1353"/>
                      <a:pt x="231" y="1350"/>
                    </a:cubicBezTo>
                    <a:cubicBezTo>
                      <a:pt x="233" y="1346"/>
                      <a:pt x="244" y="1326"/>
                      <a:pt x="248" y="1318"/>
                    </a:cubicBezTo>
                    <a:cubicBezTo>
                      <a:pt x="252" y="1311"/>
                      <a:pt x="245" y="1302"/>
                      <a:pt x="242" y="1296"/>
                    </a:cubicBezTo>
                    <a:cubicBezTo>
                      <a:pt x="240" y="1291"/>
                      <a:pt x="241" y="1263"/>
                      <a:pt x="241" y="1263"/>
                    </a:cubicBezTo>
                    <a:cubicBezTo>
                      <a:pt x="247" y="1257"/>
                      <a:pt x="247" y="1257"/>
                      <a:pt x="247" y="1257"/>
                    </a:cubicBezTo>
                    <a:cubicBezTo>
                      <a:pt x="247" y="1257"/>
                      <a:pt x="249" y="1251"/>
                      <a:pt x="249" y="1248"/>
                    </a:cubicBezTo>
                    <a:cubicBezTo>
                      <a:pt x="249" y="1245"/>
                      <a:pt x="250" y="1239"/>
                      <a:pt x="251" y="1236"/>
                    </a:cubicBezTo>
                    <a:cubicBezTo>
                      <a:pt x="251" y="1233"/>
                      <a:pt x="270" y="1186"/>
                      <a:pt x="270" y="1186"/>
                    </a:cubicBezTo>
                    <a:cubicBezTo>
                      <a:pt x="270" y="1186"/>
                      <a:pt x="282" y="1153"/>
                      <a:pt x="287" y="1140"/>
                    </a:cubicBezTo>
                    <a:cubicBezTo>
                      <a:pt x="292" y="1127"/>
                      <a:pt x="301" y="1089"/>
                      <a:pt x="303" y="1071"/>
                    </a:cubicBezTo>
                    <a:cubicBezTo>
                      <a:pt x="305" y="1052"/>
                      <a:pt x="304" y="1006"/>
                      <a:pt x="304" y="1004"/>
                    </a:cubicBezTo>
                    <a:cubicBezTo>
                      <a:pt x="304" y="1002"/>
                      <a:pt x="301" y="997"/>
                      <a:pt x="299" y="994"/>
                    </a:cubicBezTo>
                    <a:cubicBezTo>
                      <a:pt x="297" y="991"/>
                      <a:pt x="302" y="988"/>
                      <a:pt x="302" y="985"/>
                    </a:cubicBezTo>
                    <a:cubicBezTo>
                      <a:pt x="302" y="981"/>
                      <a:pt x="300" y="978"/>
                      <a:pt x="300" y="973"/>
                    </a:cubicBezTo>
                    <a:cubicBezTo>
                      <a:pt x="300" y="969"/>
                      <a:pt x="300" y="970"/>
                      <a:pt x="300" y="959"/>
                    </a:cubicBezTo>
                    <a:cubicBezTo>
                      <a:pt x="299" y="949"/>
                      <a:pt x="298" y="940"/>
                      <a:pt x="298" y="935"/>
                    </a:cubicBezTo>
                    <a:cubicBezTo>
                      <a:pt x="298" y="930"/>
                      <a:pt x="302" y="916"/>
                      <a:pt x="302" y="907"/>
                    </a:cubicBezTo>
                    <a:cubicBezTo>
                      <a:pt x="303" y="898"/>
                      <a:pt x="314" y="862"/>
                      <a:pt x="318" y="846"/>
                    </a:cubicBezTo>
                    <a:cubicBezTo>
                      <a:pt x="322" y="831"/>
                      <a:pt x="335" y="762"/>
                      <a:pt x="339" y="755"/>
                    </a:cubicBezTo>
                    <a:cubicBezTo>
                      <a:pt x="344" y="748"/>
                      <a:pt x="350" y="730"/>
                      <a:pt x="350" y="730"/>
                    </a:cubicBezTo>
                    <a:cubicBezTo>
                      <a:pt x="350" y="730"/>
                      <a:pt x="352" y="728"/>
                      <a:pt x="364" y="724"/>
                    </a:cubicBezTo>
                    <a:cubicBezTo>
                      <a:pt x="376" y="719"/>
                      <a:pt x="381" y="711"/>
                      <a:pt x="383" y="704"/>
                    </a:cubicBezTo>
                    <a:cubicBezTo>
                      <a:pt x="386" y="697"/>
                      <a:pt x="381" y="678"/>
                      <a:pt x="377" y="659"/>
                    </a:cubicBezTo>
                    <a:cubicBezTo>
                      <a:pt x="373" y="641"/>
                      <a:pt x="365" y="610"/>
                      <a:pt x="366" y="592"/>
                    </a:cubicBezTo>
                    <a:cubicBezTo>
                      <a:pt x="367" y="575"/>
                      <a:pt x="368" y="540"/>
                      <a:pt x="361" y="517"/>
                    </a:cubicBezTo>
                    <a:cubicBezTo>
                      <a:pt x="355" y="493"/>
                      <a:pt x="355" y="466"/>
                      <a:pt x="359" y="451"/>
                    </a:cubicBezTo>
                    <a:cubicBezTo>
                      <a:pt x="364" y="436"/>
                      <a:pt x="377" y="396"/>
                      <a:pt x="382" y="384"/>
                    </a:cubicBezTo>
                    <a:close/>
                    <a:moveTo>
                      <a:pt x="211" y="1088"/>
                    </a:moveTo>
                    <a:cubicBezTo>
                      <a:pt x="211" y="1103"/>
                      <a:pt x="207" y="1180"/>
                      <a:pt x="207" y="1183"/>
                    </a:cubicBezTo>
                    <a:cubicBezTo>
                      <a:pt x="206" y="1185"/>
                      <a:pt x="198" y="1201"/>
                      <a:pt x="200" y="1205"/>
                    </a:cubicBezTo>
                    <a:cubicBezTo>
                      <a:pt x="202" y="1209"/>
                      <a:pt x="199" y="1209"/>
                      <a:pt x="197" y="1215"/>
                    </a:cubicBezTo>
                    <a:cubicBezTo>
                      <a:pt x="195" y="1220"/>
                      <a:pt x="195" y="1223"/>
                      <a:pt x="195" y="1227"/>
                    </a:cubicBezTo>
                    <a:cubicBezTo>
                      <a:pt x="195" y="1231"/>
                      <a:pt x="194" y="1235"/>
                      <a:pt x="191" y="1236"/>
                    </a:cubicBezTo>
                    <a:cubicBezTo>
                      <a:pt x="189" y="1236"/>
                      <a:pt x="185" y="1236"/>
                      <a:pt x="185" y="1236"/>
                    </a:cubicBezTo>
                    <a:cubicBezTo>
                      <a:pt x="185" y="1236"/>
                      <a:pt x="179" y="1228"/>
                      <a:pt x="178" y="1221"/>
                    </a:cubicBezTo>
                    <a:cubicBezTo>
                      <a:pt x="177" y="1213"/>
                      <a:pt x="177" y="1207"/>
                      <a:pt x="176" y="1206"/>
                    </a:cubicBezTo>
                    <a:cubicBezTo>
                      <a:pt x="175" y="1205"/>
                      <a:pt x="175" y="1205"/>
                      <a:pt x="175" y="1205"/>
                    </a:cubicBezTo>
                    <a:cubicBezTo>
                      <a:pt x="174" y="1206"/>
                      <a:pt x="174" y="1206"/>
                      <a:pt x="174" y="1206"/>
                    </a:cubicBezTo>
                    <a:cubicBezTo>
                      <a:pt x="173" y="1199"/>
                      <a:pt x="173" y="1199"/>
                      <a:pt x="173" y="1199"/>
                    </a:cubicBezTo>
                    <a:cubicBezTo>
                      <a:pt x="173" y="1199"/>
                      <a:pt x="171" y="1184"/>
                      <a:pt x="168" y="1173"/>
                    </a:cubicBezTo>
                    <a:cubicBezTo>
                      <a:pt x="164" y="1162"/>
                      <a:pt x="164" y="1165"/>
                      <a:pt x="164" y="1156"/>
                    </a:cubicBezTo>
                    <a:cubicBezTo>
                      <a:pt x="164" y="1147"/>
                      <a:pt x="161" y="1112"/>
                      <a:pt x="160" y="1101"/>
                    </a:cubicBezTo>
                    <a:cubicBezTo>
                      <a:pt x="159" y="1089"/>
                      <a:pt x="163" y="1047"/>
                      <a:pt x="158" y="1030"/>
                    </a:cubicBezTo>
                    <a:cubicBezTo>
                      <a:pt x="153" y="1013"/>
                      <a:pt x="148" y="996"/>
                      <a:pt x="148" y="996"/>
                    </a:cubicBezTo>
                    <a:cubicBezTo>
                      <a:pt x="148" y="996"/>
                      <a:pt x="150" y="991"/>
                      <a:pt x="147" y="987"/>
                    </a:cubicBezTo>
                    <a:cubicBezTo>
                      <a:pt x="144" y="983"/>
                      <a:pt x="144" y="977"/>
                      <a:pt x="146" y="973"/>
                    </a:cubicBezTo>
                    <a:cubicBezTo>
                      <a:pt x="147" y="969"/>
                      <a:pt x="155" y="952"/>
                      <a:pt x="155" y="945"/>
                    </a:cubicBezTo>
                    <a:cubicBezTo>
                      <a:pt x="155" y="939"/>
                      <a:pt x="157" y="933"/>
                      <a:pt x="158" y="932"/>
                    </a:cubicBezTo>
                    <a:cubicBezTo>
                      <a:pt x="158" y="930"/>
                      <a:pt x="166" y="899"/>
                      <a:pt x="169" y="891"/>
                    </a:cubicBezTo>
                    <a:cubicBezTo>
                      <a:pt x="171" y="884"/>
                      <a:pt x="181" y="851"/>
                      <a:pt x="190" y="847"/>
                    </a:cubicBezTo>
                    <a:cubicBezTo>
                      <a:pt x="190" y="847"/>
                      <a:pt x="198" y="925"/>
                      <a:pt x="198" y="933"/>
                    </a:cubicBezTo>
                    <a:cubicBezTo>
                      <a:pt x="198" y="942"/>
                      <a:pt x="203" y="964"/>
                      <a:pt x="204" y="970"/>
                    </a:cubicBezTo>
                    <a:cubicBezTo>
                      <a:pt x="204" y="977"/>
                      <a:pt x="206" y="988"/>
                      <a:pt x="207" y="992"/>
                    </a:cubicBezTo>
                    <a:cubicBezTo>
                      <a:pt x="208" y="996"/>
                      <a:pt x="212" y="1010"/>
                      <a:pt x="214" y="1019"/>
                    </a:cubicBezTo>
                    <a:cubicBezTo>
                      <a:pt x="216" y="1029"/>
                      <a:pt x="212" y="1072"/>
                      <a:pt x="211" y="108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37"/>
              <p:cNvSpPr>
                <a:spLocks noEditPoints="1"/>
              </p:cNvSpPr>
              <p:nvPr/>
            </p:nvSpPr>
            <p:spPr bwMode="auto">
              <a:xfrm flipH="1">
                <a:off x="4553366" y="3534623"/>
                <a:ext cx="238721" cy="697412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6681033" y="2011671"/>
            <a:ext cx="2171956" cy="1858729"/>
            <a:chOff x="7134860" y="3467523"/>
            <a:chExt cx="3602448" cy="2762038"/>
          </a:xfrm>
        </p:grpSpPr>
        <p:sp>
          <p:nvSpPr>
            <p:cNvPr id="250" name="Freeform 5"/>
            <p:cNvSpPr>
              <a:spLocks/>
            </p:cNvSpPr>
            <p:nvPr/>
          </p:nvSpPr>
          <p:spPr bwMode="auto">
            <a:xfrm>
              <a:off x="7321566" y="5339344"/>
              <a:ext cx="1289804" cy="852357"/>
            </a:xfrm>
            <a:custGeom>
              <a:avLst/>
              <a:gdLst>
                <a:gd name="T0" fmla="*/ 0 w 1259"/>
                <a:gd name="T1" fmla="*/ 557 h 832"/>
                <a:gd name="T2" fmla="*/ 741 w 1259"/>
                <a:gd name="T3" fmla="*/ 110 h 832"/>
                <a:gd name="T4" fmla="*/ 587 w 1259"/>
                <a:gd name="T5" fmla="*/ 3 h 832"/>
                <a:gd name="T6" fmla="*/ 1259 w 1259"/>
                <a:gd name="T7" fmla="*/ 0 h 832"/>
                <a:gd name="T8" fmla="*/ 1248 w 1259"/>
                <a:gd name="T9" fmla="*/ 467 h 832"/>
                <a:gd name="T10" fmla="*/ 1071 w 1259"/>
                <a:gd name="T11" fmla="*/ 343 h 832"/>
                <a:gd name="T12" fmla="*/ 321 w 1259"/>
                <a:gd name="T13" fmla="*/ 832 h 832"/>
                <a:gd name="T14" fmla="*/ 0 w 1259"/>
                <a:gd name="T15" fmla="*/ 557 h 832"/>
                <a:gd name="T16" fmla="*/ 0 w 1259"/>
                <a:gd name="T17" fmla="*/ 557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832">
                  <a:moveTo>
                    <a:pt x="0" y="557"/>
                  </a:moveTo>
                  <a:lnTo>
                    <a:pt x="741" y="110"/>
                  </a:lnTo>
                  <a:lnTo>
                    <a:pt x="587" y="3"/>
                  </a:lnTo>
                  <a:lnTo>
                    <a:pt x="1259" y="0"/>
                  </a:lnTo>
                  <a:lnTo>
                    <a:pt x="1248" y="467"/>
                  </a:lnTo>
                  <a:lnTo>
                    <a:pt x="1071" y="343"/>
                  </a:lnTo>
                  <a:lnTo>
                    <a:pt x="321" y="832"/>
                  </a:lnTo>
                  <a:lnTo>
                    <a:pt x="0" y="557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"/>
            <p:cNvSpPr>
              <a:spLocks/>
            </p:cNvSpPr>
            <p:nvPr/>
          </p:nvSpPr>
          <p:spPr bwMode="auto">
            <a:xfrm>
              <a:off x="9153313" y="5337295"/>
              <a:ext cx="1331807" cy="854406"/>
            </a:xfrm>
            <a:custGeom>
              <a:avLst/>
              <a:gdLst>
                <a:gd name="T0" fmla="*/ 1300 w 1300"/>
                <a:gd name="T1" fmla="*/ 557 h 834"/>
                <a:gd name="T2" fmla="*/ 527 w 1300"/>
                <a:gd name="T3" fmla="*/ 110 h 834"/>
                <a:gd name="T4" fmla="*/ 677 w 1300"/>
                <a:gd name="T5" fmla="*/ 0 h 834"/>
                <a:gd name="T6" fmla="*/ 0 w 1300"/>
                <a:gd name="T7" fmla="*/ 1 h 834"/>
                <a:gd name="T8" fmla="*/ 36 w 1300"/>
                <a:gd name="T9" fmla="*/ 469 h 834"/>
                <a:gd name="T10" fmla="*/ 206 w 1300"/>
                <a:gd name="T11" fmla="*/ 344 h 834"/>
                <a:gd name="T12" fmla="*/ 988 w 1300"/>
                <a:gd name="T13" fmla="*/ 834 h 834"/>
                <a:gd name="T14" fmla="*/ 1300 w 1300"/>
                <a:gd name="T15" fmla="*/ 557 h 834"/>
                <a:gd name="T16" fmla="*/ 1300 w 1300"/>
                <a:gd name="T17" fmla="*/ 55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0" h="834">
                  <a:moveTo>
                    <a:pt x="1300" y="557"/>
                  </a:moveTo>
                  <a:lnTo>
                    <a:pt x="527" y="110"/>
                  </a:lnTo>
                  <a:lnTo>
                    <a:pt x="677" y="0"/>
                  </a:lnTo>
                  <a:lnTo>
                    <a:pt x="0" y="1"/>
                  </a:lnTo>
                  <a:lnTo>
                    <a:pt x="36" y="469"/>
                  </a:lnTo>
                  <a:lnTo>
                    <a:pt x="206" y="344"/>
                  </a:lnTo>
                  <a:lnTo>
                    <a:pt x="988" y="834"/>
                  </a:lnTo>
                  <a:lnTo>
                    <a:pt x="1300" y="557"/>
                  </a:lnTo>
                  <a:lnTo>
                    <a:pt x="1300" y="557"/>
                  </a:lnTo>
                  <a:close/>
                </a:path>
              </a:pathLst>
            </a:custGeom>
            <a:solidFill>
              <a:srgbClr val="9B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7774811" y="4587555"/>
              <a:ext cx="2161670" cy="488340"/>
              <a:chOff x="7510073" y="4477767"/>
              <a:chExt cx="2593946" cy="585996"/>
            </a:xfrm>
          </p:grpSpPr>
          <p:sp>
            <p:nvSpPr>
              <p:cNvPr id="252" name="Freeform 7"/>
              <p:cNvSpPr>
                <a:spLocks/>
              </p:cNvSpPr>
              <p:nvPr/>
            </p:nvSpPr>
            <p:spPr bwMode="auto">
              <a:xfrm>
                <a:off x="9104139" y="4477767"/>
                <a:ext cx="999880" cy="582922"/>
              </a:xfrm>
              <a:custGeom>
                <a:avLst/>
                <a:gdLst>
                  <a:gd name="T0" fmla="*/ 976 w 976"/>
                  <a:gd name="T1" fmla="*/ 154 h 569"/>
                  <a:gd name="T2" fmla="*/ 491 w 976"/>
                  <a:gd name="T3" fmla="*/ 473 h 569"/>
                  <a:gd name="T4" fmla="*/ 667 w 976"/>
                  <a:gd name="T5" fmla="*/ 566 h 569"/>
                  <a:gd name="T6" fmla="*/ 27 w 976"/>
                  <a:gd name="T7" fmla="*/ 569 h 569"/>
                  <a:gd name="T8" fmla="*/ 0 w 976"/>
                  <a:gd name="T9" fmla="*/ 213 h 569"/>
                  <a:gd name="T10" fmla="*/ 157 w 976"/>
                  <a:gd name="T11" fmla="*/ 296 h 569"/>
                  <a:gd name="T12" fmla="*/ 646 w 976"/>
                  <a:gd name="T13" fmla="*/ 0 h 569"/>
                  <a:gd name="T14" fmla="*/ 976 w 976"/>
                  <a:gd name="T15" fmla="*/ 154 h 569"/>
                  <a:gd name="T16" fmla="*/ 976 w 976"/>
                  <a:gd name="T17" fmla="*/ 154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569">
                    <a:moveTo>
                      <a:pt x="976" y="154"/>
                    </a:moveTo>
                    <a:lnTo>
                      <a:pt x="491" y="473"/>
                    </a:lnTo>
                    <a:lnTo>
                      <a:pt x="667" y="566"/>
                    </a:lnTo>
                    <a:lnTo>
                      <a:pt x="27" y="569"/>
                    </a:lnTo>
                    <a:lnTo>
                      <a:pt x="0" y="213"/>
                    </a:lnTo>
                    <a:lnTo>
                      <a:pt x="157" y="296"/>
                    </a:lnTo>
                    <a:lnTo>
                      <a:pt x="646" y="0"/>
                    </a:lnTo>
                    <a:lnTo>
                      <a:pt x="976" y="154"/>
                    </a:lnTo>
                    <a:lnTo>
                      <a:pt x="976" y="154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/>
              </p:cNvSpPr>
              <p:nvPr/>
            </p:nvSpPr>
            <p:spPr bwMode="auto">
              <a:xfrm>
                <a:off x="7510073" y="4485963"/>
                <a:ext cx="993733" cy="577800"/>
              </a:xfrm>
              <a:custGeom>
                <a:avLst/>
                <a:gdLst>
                  <a:gd name="T0" fmla="*/ 0 w 970"/>
                  <a:gd name="T1" fmla="*/ 155 h 564"/>
                  <a:gd name="T2" fmla="*/ 494 w 970"/>
                  <a:gd name="T3" fmla="*/ 469 h 564"/>
                  <a:gd name="T4" fmla="*/ 324 w 970"/>
                  <a:gd name="T5" fmla="*/ 564 h 564"/>
                  <a:gd name="T6" fmla="*/ 961 w 970"/>
                  <a:gd name="T7" fmla="*/ 562 h 564"/>
                  <a:gd name="T8" fmla="*/ 970 w 970"/>
                  <a:gd name="T9" fmla="*/ 207 h 564"/>
                  <a:gd name="T10" fmla="*/ 818 w 970"/>
                  <a:gd name="T11" fmla="*/ 292 h 564"/>
                  <a:gd name="T12" fmla="*/ 318 w 970"/>
                  <a:gd name="T13" fmla="*/ 0 h 564"/>
                  <a:gd name="T14" fmla="*/ 0 w 970"/>
                  <a:gd name="T15" fmla="*/ 155 h 564"/>
                  <a:gd name="T16" fmla="*/ 0 w 970"/>
                  <a:gd name="T17" fmla="*/ 15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0" h="564">
                    <a:moveTo>
                      <a:pt x="0" y="155"/>
                    </a:moveTo>
                    <a:lnTo>
                      <a:pt x="494" y="469"/>
                    </a:lnTo>
                    <a:lnTo>
                      <a:pt x="324" y="564"/>
                    </a:lnTo>
                    <a:lnTo>
                      <a:pt x="961" y="562"/>
                    </a:lnTo>
                    <a:lnTo>
                      <a:pt x="970" y="207"/>
                    </a:lnTo>
                    <a:lnTo>
                      <a:pt x="818" y="292"/>
                    </a:lnTo>
                    <a:lnTo>
                      <a:pt x="318" y="0"/>
                    </a:lnTo>
                    <a:lnTo>
                      <a:pt x="0" y="15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B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" name="Freeform 49"/>
            <p:cNvSpPr>
              <a:spLocks/>
            </p:cNvSpPr>
            <p:nvPr/>
          </p:nvSpPr>
          <p:spPr bwMode="auto">
            <a:xfrm flipH="1">
              <a:off x="8646666" y="3467523"/>
              <a:ext cx="523409" cy="1838427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0"/>
            <p:cNvSpPr>
              <a:spLocks noEditPoints="1"/>
            </p:cNvSpPr>
            <p:nvPr/>
          </p:nvSpPr>
          <p:spPr bwMode="auto">
            <a:xfrm>
              <a:off x="9535699" y="3581402"/>
              <a:ext cx="566907" cy="1154318"/>
            </a:xfrm>
            <a:custGeom>
              <a:avLst/>
              <a:gdLst>
                <a:gd name="T0" fmla="*/ 144 w 696"/>
                <a:gd name="T1" fmla="*/ 1365 h 1417"/>
                <a:gd name="T2" fmla="*/ 197 w 696"/>
                <a:gd name="T3" fmla="*/ 1283 h 1417"/>
                <a:gd name="T4" fmla="*/ 220 w 696"/>
                <a:gd name="T5" fmla="*/ 1131 h 1417"/>
                <a:gd name="T6" fmla="*/ 281 w 696"/>
                <a:gd name="T7" fmla="*/ 894 h 1417"/>
                <a:gd name="T8" fmla="*/ 336 w 696"/>
                <a:gd name="T9" fmla="*/ 925 h 1417"/>
                <a:gd name="T10" fmla="*/ 343 w 696"/>
                <a:gd name="T11" fmla="*/ 1138 h 1417"/>
                <a:gd name="T12" fmla="*/ 343 w 696"/>
                <a:gd name="T13" fmla="*/ 1295 h 1417"/>
                <a:gd name="T14" fmla="*/ 356 w 696"/>
                <a:gd name="T15" fmla="*/ 1400 h 1417"/>
                <a:gd name="T16" fmla="*/ 419 w 696"/>
                <a:gd name="T17" fmla="*/ 1334 h 1417"/>
                <a:gd name="T18" fmla="*/ 437 w 696"/>
                <a:gd name="T19" fmla="*/ 1226 h 1417"/>
                <a:gd name="T20" fmla="*/ 451 w 696"/>
                <a:gd name="T21" fmla="*/ 1031 h 1417"/>
                <a:gd name="T22" fmla="*/ 478 w 696"/>
                <a:gd name="T23" fmla="*/ 697 h 1417"/>
                <a:gd name="T24" fmla="*/ 472 w 696"/>
                <a:gd name="T25" fmla="*/ 605 h 1417"/>
                <a:gd name="T26" fmla="*/ 527 w 696"/>
                <a:gd name="T27" fmla="*/ 561 h 1417"/>
                <a:gd name="T28" fmla="*/ 580 w 696"/>
                <a:gd name="T29" fmla="*/ 547 h 1417"/>
                <a:gd name="T30" fmla="*/ 630 w 696"/>
                <a:gd name="T31" fmla="*/ 333 h 1417"/>
                <a:gd name="T32" fmla="*/ 468 w 696"/>
                <a:gd name="T33" fmla="*/ 233 h 1417"/>
                <a:gd name="T34" fmla="*/ 410 w 696"/>
                <a:gd name="T35" fmla="*/ 208 h 1417"/>
                <a:gd name="T36" fmla="*/ 409 w 696"/>
                <a:gd name="T37" fmla="*/ 197 h 1417"/>
                <a:gd name="T38" fmla="*/ 412 w 696"/>
                <a:gd name="T39" fmla="*/ 195 h 1417"/>
                <a:gd name="T40" fmla="*/ 417 w 696"/>
                <a:gd name="T41" fmla="*/ 183 h 1417"/>
                <a:gd name="T42" fmla="*/ 421 w 696"/>
                <a:gd name="T43" fmla="*/ 172 h 1417"/>
                <a:gd name="T44" fmla="*/ 424 w 696"/>
                <a:gd name="T45" fmla="*/ 159 h 1417"/>
                <a:gd name="T46" fmla="*/ 435 w 696"/>
                <a:gd name="T47" fmla="*/ 114 h 1417"/>
                <a:gd name="T48" fmla="*/ 432 w 696"/>
                <a:gd name="T49" fmla="*/ 109 h 1417"/>
                <a:gd name="T50" fmla="*/ 436 w 696"/>
                <a:gd name="T51" fmla="*/ 94 h 1417"/>
                <a:gd name="T52" fmla="*/ 450 w 696"/>
                <a:gd name="T53" fmla="*/ 101 h 1417"/>
                <a:gd name="T54" fmla="*/ 442 w 696"/>
                <a:gd name="T55" fmla="*/ 79 h 1417"/>
                <a:gd name="T56" fmla="*/ 434 w 696"/>
                <a:gd name="T57" fmla="*/ 51 h 1417"/>
                <a:gd name="T58" fmla="*/ 412 w 696"/>
                <a:gd name="T59" fmla="*/ 17 h 1417"/>
                <a:gd name="T60" fmla="*/ 397 w 696"/>
                <a:gd name="T61" fmla="*/ 7 h 1417"/>
                <a:gd name="T62" fmla="*/ 363 w 696"/>
                <a:gd name="T63" fmla="*/ 0 h 1417"/>
                <a:gd name="T64" fmla="*/ 337 w 696"/>
                <a:gd name="T65" fmla="*/ 3 h 1417"/>
                <a:gd name="T66" fmla="*/ 312 w 696"/>
                <a:gd name="T67" fmla="*/ 13 h 1417"/>
                <a:gd name="T68" fmla="*/ 294 w 696"/>
                <a:gd name="T69" fmla="*/ 29 h 1417"/>
                <a:gd name="T70" fmla="*/ 278 w 696"/>
                <a:gd name="T71" fmla="*/ 63 h 1417"/>
                <a:gd name="T72" fmla="*/ 271 w 696"/>
                <a:gd name="T73" fmla="*/ 87 h 1417"/>
                <a:gd name="T74" fmla="*/ 274 w 696"/>
                <a:gd name="T75" fmla="*/ 99 h 1417"/>
                <a:gd name="T76" fmla="*/ 279 w 696"/>
                <a:gd name="T77" fmla="*/ 113 h 1417"/>
                <a:gd name="T78" fmla="*/ 296 w 696"/>
                <a:gd name="T79" fmla="*/ 156 h 1417"/>
                <a:gd name="T80" fmla="*/ 292 w 696"/>
                <a:gd name="T81" fmla="*/ 197 h 1417"/>
                <a:gd name="T82" fmla="*/ 89 w 696"/>
                <a:gd name="T83" fmla="*/ 280 h 1417"/>
                <a:gd name="T84" fmla="*/ 107 w 696"/>
                <a:gd name="T85" fmla="*/ 525 h 1417"/>
                <a:gd name="T86" fmla="*/ 153 w 696"/>
                <a:gd name="T87" fmla="*/ 552 h 1417"/>
                <a:gd name="T88" fmla="*/ 198 w 696"/>
                <a:gd name="T89" fmla="*/ 610 h 1417"/>
                <a:gd name="T90" fmla="*/ 175 w 696"/>
                <a:gd name="T91" fmla="*/ 711 h 1417"/>
                <a:gd name="T92" fmla="*/ 135 w 696"/>
                <a:gd name="T93" fmla="*/ 1007 h 1417"/>
                <a:gd name="T94" fmla="*/ 119 w 696"/>
                <a:gd name="T95" fmla="*/ 1141 h 1417"/>
                <a:gd name="T96" fmla="*/ 82 w 696"/>
                <a:gd name="T97" fmla="*/ 1286 h 1417"/>
                <a:gd name="T98" fmla="*/ 17 w 696"/>
                <a:gd name="T99" fmla="*/ 1360 h 1417"/>
                <a:gd name="T100" fmla="*/ 481 w 696"/>
                <a:gd name="T101" fmla="*/ 488 h 1417"/>
                <a:gd name="T102" fmla="*/ 561 w 696"/>
                <a:gd name="T103" fmla="*/ 423 h 1417"/>
                <a:gd name="T104" fmla="*/ 573 w 696"/>
                <a:gd name="T105" fmla="*/ 457 h 1417"/>
                <a:gd name="T106" fmla="*/ 522 w 696"/>
                <a:gd name="T107" fmla="*/ 493 h 1417"/>
                <a:gd name="T108" fmla="*/ 497 w 696"/>
                <a:gd name="T109" fmla="*/ 513 h 1417"/>
                <a:gd name="T110" fmla="*/ 473 w 696"/>
                <a:gd name="T111" fmla="*/ 516 h 1417"/>
                <a:gd name="T112" fmla="*/ 173 w 696"/>
                <a:gd name="T113" fmla="*/ 496 h 1417"/>
                <a:gd name="T114" fmla="*/ 124 w 696"/>
                <a:gd name="T115" fmla="*/ 447 h 1417"/>
                <a:gd name="T116" fmla="*/ 95 w 696"/>
                <a:gd name="T117" fmla="*/ 388 h 1417"/>
                <a:gd name="T118" fmla="*/ 145 w 696"/>
                <a:gd name="T119" fmla="*/ 378 h 1417"/>
                <a:gd name="T120" fmla="*/ 200 w 696"/>
                <a:gd name="T121" fmla="*/ 49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1417">
                  <a:moveTo>
                    <a:pt x="22" y="1395"/>
                  </a:moveTo>
                  <a:cubicBezTo>
                    <a:pt x="44" y="1399"/>
                    <a:pt x="80" y="1402"/>
                    <a:pt x="92" y="1391"/>
                  </a:cubicBezTo>
                  <a:cubicBezTo>
                    <a:pt x="105" y="1380"/>
                    <a:pt x="128" y="1369"/>
                    <a:pt x="144" y="1365"/>
                  </a:cubicBezTo>
                  <a:cubicBezTo>
                    <a:pt x="160" y="1361"/>
                    <a:pt x="199" y="1352"/>
                    <a:pt x="189" y="1337"/>
                  </a:cubicBezTo>
                  <a:cubicBezTo>
                    <a:pt x="179" y="1322"/>
                    <a:pt x="187" y="1319"/>
                    <a:pt x="187" y="1309"/>
                  </a:cubicBezTo>
                  <a:cubicBezTo>
                    <a:pt x="187" y="1299"/>
                    <a:pt x="201" y="1303"/>
                    <a:pt x="197" y="1283"/>
                  </a:cubicBezTo>
                  <a:cubicBezTo>
                    <a:pt x="194" y="1263"/>
                    <a:pt x="210" y="1266"/>
                    <a:pt x="206" y="1245"/>
                  </a:cubicBezTo>
                  <a:cubicBezTo>
                    <a:pt x="201" y="1224"/>
                    <a:pt x="213" y="1206"/>
                    <a:pt x="213" y="1191"/>
                  </a:cubicBezTo>
                  <a:cubicBezTo>
                    <a:pt x="213" y="1175"/>
                    <a:pt x="216" y="1148"/>
                    <a:pt x="220" y="1131"/>
                  </a:cubicBezTo>
                  <a:cubicBezTo>
                    <a:pt x="224" y="1113"/>
                    <a:pt x="228" y="1098"/>
                    <a:pt x="228" y="1084"/>
                  </a:cubicBezTo>
                  <a:cubicBezTo>
                    <a:pt x="228" y="1071"/>
                    <a:pt x="233" y="1059"/>
                    <a:pt x="237" y="1046"/>
                  </a:cubicBezTo>
                  <a:cubicBezTo>
                    <a:pt x="240" y="1034"/>
                    <a:pt x="273" y="921"/>
                    <a:pt x="281" y="894"/>
                  </a:cubicBezTo>
                  <a:cubicBezTo>
                    <a:pt x="288" y="867"/>
                    <a:pt x="311" y="811"/>
                    <a:pt x="317" y="810"/>
                  </a:cubicBezTo>
                  <a:cubicBezTo>
                    <a:pt x="323" y="808"/>
                    <a:pt x="316" y="812"/>
                    <a:pt x="322" y="834"/>
                  </a:cubicBezTo>
                  <a:cubicBezTo>
                    <a:pt x="328" y="856"/>
                    <a:pt x="336" y="903"/>
                    <a:pt x="336" y="925"/>
                  </a:cubicBezTo>
                  <a:cubicBezTo>
                    <a:pt x="336" y="946"/>
                    <a:pt x="330" y="985"/>
                    <a:pt x="340" y="1012"/>
                  </a:cubicBezTo>
                  <a:cubicBezTo>
                    <a:pt x="350" y="1040"/>
                    <a:pt x="352" y="1069"/>
                    <a:pt x="350" y="1090"/>
                  </a:cubicBezTo>
                  <a:cubicBezTo>
                    <a:pt x="348" y="1111"/>
                    <a:pt x="343" y="1115"/>
                    <a:pt x="343" y="1138"/>
                  </a:cubicBezTo>
                  <a:cubicBezTo>
                    <a:pt x="343" y="1162"/>
                    <a:pt x="332" y="1208"/>
                    <a:pt x="332" y="1227"/>
                  </a:cubicBezTo>
                  <a:cubicBezTo>
                    <a:pt x="332" y="1246"/>
                    <a:pt x="326" y="1256"/>
                    <a:pt x="332" y="1268"/>
                  </a:cubicBezTo>
                  <a:cubicBezTo>
                    <a:pt x="337" y="1281"/>
                    <a:pt x="344" y="1287"/>
                    <a:pt x="343" y="1295"/>
                  </a:cubicBezTo>
                  <a:cubicBezTo>
                    <a:pt x="341" y="1304"/>
                    <a:pt x="340" y="1327"/>
                    <a:pt x="340" y="1334"/>
                  </a:cubicBezTo>
                  <a:cubicBezTo>
                    <a:pt x="340" y="1342"/>
                    <a:pt x="348" y="1350"/>
                    <a:pt x="348" y="1350"/>
                  </a:cubicBezTo>
                  <a:cubicBezTo>
                    <a:pt x="348" y="1350"/>
                    <a:pt x="353" y="1390"/>
                    <a:pt x="356" y="1400"/>
                  </a:cubicBezTo>
                  <a:cubicBezTo>
                    <a:pt x="359" y="1410"/>
                    <a:pt x="376" y="1417"/>
                    <a:pt x="397" y="1413"/>
                  </a:cubicBezTo>
                  <a:cubicBezTo>
                    <a:pt x="419" y="1409"/>
                    <a:pt x="440" y="1399"/>
                    <a:pt x="440" y="1382"/>
                  </a:cubicBezTo>
                  <a:cubicBezTo>
                    <a:pt x="440" y="1365"/>
                    <a:pt x="419" y="1334"/>
                    <a:pt x="419" y="1334"/>
                  </a:cubicBezTo>
                  <a:cubicBezTo>
                    <a:pt x="419" y="1334"/>
                    <a:pt x="423" y="1334"/>
                    <a:pt x="423" y="1312"/>
                  </a:cubicBezTo>
                  <a:cubicBezTo>
                    <a:pt x="423" y="1290"/>
                    <a:pt x="425" y="1296"/>
                    <a:pt x="422" y="1274"/>
                  </a:cubicBezTo>
                  <a:cubicBezTo>
                    <a:pt x="419" y="1252"/>
                    <a:pt x="437" y="1235"/>
                    <a:pt x="437" y="1226"/>
                  </a:cubicBezTo>
                  <a:cubicBezTo>
                    <a:pt x="437" y="1218"/>
                    <a:pt x="439" y="1201"/>
                    <a:pt x="437" y="1183"/>
                  </a:cubicBezTo>
                  <a:cubicBezTo>
                    <a:pt x="435" y="1165"/>
                    <a:pt x="441" y="1138"/>
                    <a:pt x="442" y="1095"/>
                  </a:cubicBezTo>
                  <a:cubicBezTo>
                    <a:pt x="443" y="1052"/>
                    <a:pt x="447" y="1057"/>
                    <a:pt x="451" y="1031"/>
                  </a:cubicBezTo>
                  <a:cubicBezTo>
                    <a:pt x="454" y="1005"/>
                    <a:pt x="452" y="958"/>
                    <a:pt x="452" y="932"/>
                  </a:cubicBezTo>
                  <a:cubicBezTo>
                    <a:pt x="452" y="906"/>
                    <a:pt x="475" y="823"/>
                    <a:pt x="475" y="807"/>
                  </a:cubicBezTo>
                  <a:cubicBezTo>
                    <a:pt x="475" y="791"/>
                    <a:pt x="484" y="728"/>
                    <a:pt x="478" y="697"/>
                  </a:cubicBezTo>
                  <a:cubicBezTo>
                    <a:pt x="471" y="666"/>
                    <a:pt x="463" y="658"/>
                    <a:pt x="463" y="658"/>
                  </a:cubicBezTo>
                  <a:cubicBezTo>
                    <a:pt x="463" y="658"/>
                    <a:pt x="469" y="650"/>
                    <a:pt x="469" y="642"/>
                  </a:cubicBezTo>
                  <a:cubicBezTo>
                    <a:pt x="469" y="634"/>
                    <a:pt x="474" y="614"/>
                    <a:pt x="472" y="605"/>
                  </a:cubicBezTo>
                  <a:cubicBezTo>
                    <a:pt x="470" y="597"/>
                    <a:pt x="470" y="593"/>
                    <a:pt x="470" y="593"/>
                  </a:cubicBezTo>
                  <a:cubicBezTo>
                    <a:pt x="470" y="593"/>
                    <a:pt x="478" y="596"/>
                    <a:pt x="487" y="591"/>
                  </a:cubicBezTo>
                  <a:cubicBezTo>
                    <a:pt x="497" y="586"/>
                    <a:pt x="527" y="561"/>
                    <a:pt x="527" y="561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52" y="555"/>
                    <a:pt x="552" y="555"/>
                    <a:pt x="552" y="555"/>
                  </a:cubicBezTo>
                  <a:cubicBezTo>
                    <a:pt x="552" y="555"/>
                    <a:pt x="565" y="555"/>
                    <a:pt x="580" y="547"/>
                  </a:cubicBezTo>
                  <a:cubicBezTo>
                    <a:pt x="596" y="538"/>
                    <a:pt x="656" y="484"/>
                    <a:pt x="665" y="473"/>
                  </a:cubicBezTo>
                  <a:cubicBezTo>
                    <a:pt x="674" y="462"/>
                    <a:pt x="696" y="423"/>
                    <a:pt x="689" y="402"/>
                  </a:cubicBezTo>
                  <a:cubicBezTo>
                    <a:pt x="681" y="382"/>
                    <a:pt x="643" y="346"/>
                    <a:pt x="630" y="333"/>
                  </a:cubicBezTo>
                  <a:cubicBezTo>
                    <a:pt x="617" y="321"/>
                    <a:pt x="581" y="302"/>
                    <a:pt x="570" y="288"/>
                  </a:cubicBezTo>
                  <a:cubicBezTo>
                    <a:pt x="559" y="273"/>
                    <a:pt x="556" y="268"/>
                    <a:pt x="539" y="262"/>
                  </a:cubicBezTo>
                  <a:cubicBezTo>
                    <a:pt x="523" y="256"/>
                    <a:pt x="480" y="238"/>
                    <a:pt x="468" y="233"/>
                  </a:cubicBezTo>
                  <a:cubicBezTo>
                    <a:pt x="455" y="228"/>
                    <a:pt x="449" y="226"/>
                    <a:pt x="439" y="223"/>
                  </a:cubicBezTo>
                  <a:cubicBezTo>
                    <a:pt x="430" y="219"/>
                    <a:pt x="417" y="214"/>
                    <a:pt x="417" y="214"/>
                  </a:cubicBezTo>
                  <a:cubicBezTo>
                    <a:pt x="410" y="208"/>
                    <a:pt x="410" y="208"/>
                    <a:pt x="410" y="208"/>
                  </a:cubicBezTo>
                  <a:cubicBezTo>
                    <a:pt x="410" y="208"/>
                    <a:pt x="407" y="205"/>
                    <a:pt x="408" y="199"/>
                  </a:cubicBezTo>
                  <a:cubicBezTo>
                    <a:pt x="409" y="194"/>
                    <a:pt x="409" y="189"/>
                    <a:pt x="409" y="189"/>
                  </a:cubicBezTo>
                  <a:cubicBezTo>
                    <a:pt x="409" y="189"/>
                    <a:pt x="410" y="194"/>
                    <a:pt x="409" y="197"/>
                  </a:cubicBezTo>
                  <a:cubicBezTo>
                    <a:pt x="409" y="200"/>
                    <a:pt x="409" y="200"/>
                    <a:pt x="409" y="200"/>
                  </a:cubicBezTo>
                  <a:cubicBezTo>
                    <a:pt x="409" y="200"/>
                    <a:pt x="412" y="195"/>
                    <a:pt x="412" y="192"/>
                  </a:cubicBezTo>
                  <a:cubicBezTo>
                    <a:pt x="412" y="193"/>
                    <a:pt x="412" y="195"/>
                    <a:pt x="412" y="195"/>
                  </a:cubicBezTo>
                  <a:cubicBezTo>
                    <a:pt x="412" y="195"/>
                    <a:pt x="416" y="190"/>
                    <a:pt x="415" y="186"/>
                  </a:cubicBezTo>
                  <a:cubicBezTo>
                    <a:pt x="414" y="183"/>
                    <a:pt x="416" y="189"/>
                    <a:pt x="417" y="190"/>
                  </a:cubicBezTo>
                  <a:cubicBezTo>
                    <a:pt x="417" y="190"/>
                    <a:pt x="417" y="189"/>
                    <a:pt x="417" y="183"/>
                  </a:cubicBezTo>
                  <a:cubicBezTo>
                    <a:pt x="417" y="176"/>
                    <a:pt x="418" y="171"/>
                    <a:pt x="418" y="171"/>
                  </a:cubicBezTo>
                  <a:cubicBezTo>
                    <a:pt x="419" y="181"/>
                    <a:pt x="419" y="181"/>
                    <a:pt x="419" y="181"/>
                  </a:cubicBezTo>
                  <a:cubicBezTo>
                    <a:pt x="419" y="181"/>
                    <a:pt x="421" y="177"/>
                    <a:pt x="421" y="172"/>
                  </a:cubicBezTo>
                  <a:cubicBezTo>
                    <a:pt x="421" y="166"/>
                    <a:pt x="422" y="161"/>
                    <a:pt x="422" y="161"/>
                  </a:cubicBezTo>
                  <a:cubicBezTo>
                    <a:pt x="423" y="169"/>
                    <a:pt x="423" y="169"/>
                    <a:pt x="423" y="169"/>
                  </a:cubicBezTo>
                  <a:cubicBezTo>
                    <a:pt x="423" y="169"/>
                    <a:pt x="424" y="161"/>
                    <a:pt x="424" y="159"/>
                  </a:cubicBezTo>
                  <a:cubicBezTo>
                    <a:pt x="424" y="157"/>
                    <a:pt x="431" y="164"/>
                    <a:pt x="432" y="160"/>
                  </a:cubicBezTo>
                  <a:cubicBezTo>
                    <a:pt x="433" y="156"/>
                    <a:pt x="437" y="130"/>
                    <a:pt x="437" y="123"/>
                  </a:cubicBezTo>
                  <a:cubicBezTo>
                    <a:pt x="437" y="116"/>
                    <a:pt x="437" y="115"/>
                    <a:pt x="435" y="114"/>
                  </a:cubicBezTo>
                  <a:cubicBezTo>
                    <a:pt x="433" y="113"/>
                    <a:pt x="431" y="112"/>
                    <a:pt x="431" y="112"/>
                  </a:cubicBezTo>
                  <a:cubicBezTo>
                    <a:pt x="436" y="111"/>
                    <a:pt x="436" y="111"/>
                    <a:pt x="436" y="111"/>
                  </a:cubicBezTo>
                  <a:cubicBezTo>
                    <a:pt x="436" y="111"/>
                    <a:pt x="432" y="110"/>
                    <a:pt x="432" y="109"/>
                  </a:cubicBezTo>
                  <a:cubicBezTo>
                    <a:pt x="432" y="107"/>
                    <a:pt x="433" y="105"/>
                    <a:pt x="434" y="101"/>
                  </a:cubicBezTo>
                  <a:cubicBezTo>
                    <a:pt x="434" y="97"/>
                    <a:pt x="434" y="104"/>
                    <a:pt x="434" y="107"/>
                  </a:cubicBezTo>
                  <a:cubicBezTo>
                    <a:pt x="435" y="105"/>
                    <a:pt x="436" y="100"/>
                    <a:pt x="436" y="94"/>
                  </a:cubicBezTo>
                  <a:cubicBezTo>
                    <a:pt x="436" y="90"/>
                    <a:pt x="436" y="86"/>
                    <a:pt x="436" y="83"/>
                  </a:cubicBezTo>
                  <a:cubicBezTo>
                    <a:pt x="436" y="87"/>
                    <a:pt x="438" y="91"/>
                    <a:pt x="440" y="93"/>
                  </a:cubicBezTo>
                  <a:cubicBezTo>
                    <a:pt x="444" y="96"/>
                    <a:pt x="450" y="101"/>
                    <a:pt x="450" y="101"/>
                  </a:cubicBezTo>
                  <a:cubicBezTo>
                    <a:pt x="450" y="101"/>
                    <a:pt x="441" y="89"/>
                    <a:pt x="440" y="85"/>
                  </a:cubicBezTo>
                  <a:cubicBezTo>
                    <a:pt x="439" y="82"/>
                    <a:pt x="445" y="89"/>
                    <a:pt x="445" y="90"/>
                  </a:cubicBezTo>
                  <a:cubicBezTo>
                    <a:pt x="445" y="92"/>
                    <a:pt x="445" y="85"/>
                    <a:pt x="442" y="79"/>
                  </a:cubicBezTo>
                  <a:cubicBezTo>
                    <a:pt x="439" y="74"/>
                    <a:pt x="449" y="77"/>
                    <a:pt x="449" y="77"/>
                  </a:cubicBezTo>
                  <a:cubicBezTo>
                    <a:pt x="449" y="77"/>
                    <a:pt x="441" y="75"/>
                    <a:pt x="439" y="72"/>
                  </a:cubicBezTo>
                  <a:cubicBezTo>
                    <a:pt x="437" y="68"/>
                    <a:pt x="436" y="55"/>
                    <a:pt x="434" y="51"/>
                  </a:cubicBezTo>
                  <a:cubicBezTo>
                    <a:pt x="431" y="47"/>
                    <a:pt x="438" y="55"/>
                    <a:pt x="438" y="55"/>
                  </a:cubicBezTo>
                  <a:cubicBezTo>
                    <a:pt x="438" y="55"/>
                    <a:pt x="437" y="46"/>
                    <a:pt x="430" y="38"/>
                  </a:cubicBezTo>
                  <a:cubicBezTo>
                    <a:pt x="423" y="30"/>
                    <a:pt x="418" y="21"/>
                    <a:pt x="412" y="17"/>
                  </a:cubicBezTo>
                  <a:cubicBezTo>
                    <a:pt x="406" y="14"/>
                    <a:pt x="412" y="14"/>
                    <a:pt x="412" y="14"/>
                  </a:cubicBezTo>
                  <a:cubicBezTo>
                    <a:pt x="412" y="14"/>
                    <a:pt x="403" y="9"/>
                    <a:pt x="398" y="9"/>
                  </a:cubicBezTo>
                  <a:cubicBezTo>
                    <a:pt x="392" y="9"/>
                    <a:pt x="397" y="7"/>
                    <a:pt x="397" y="7"/>
                  </a:cubicBezTo>
                  <a:cubicBezTo>
                    <a:pt x="397" y="7"/>
                    <a:pt x="388" y="3"/>
                    <a:pt x="382" y="3"/>
                  </a:cubicBezTo>
                  <a:cubicBezTo>
                    <a:pt x="377" y="3"/>
                    <a:pt x="377" y="6"/>
                    <a:pt x="373" y="4"/>
                  </a:cubicBezTo>
                  <a:cubicBezTo>
                    <a:pt x="369" y="1"/>
                    <a:pt x="363" y="0"/>
                    <a:pt x="363" y="0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54" y="4"/>
                    <a:pt x="350" y="3"/>
                  </a:cubicBezTo>
                  <a:cubicBezTo>
                    <a:pt x="345" y="2"/>
                    <a:pt x="337" y="3"/>
                    <a:pt x="337" y="3"/>
                  </a:cubicBezTo>
                  <a:cubicBezTo>
                    <a:pt x="343" y="5"/>
                    <a:pt x="343" y="5"/>
                    <a:pt x="343" y="5"/>
                  </a:cubicBezTo>
                  <a:cubicBezTo>
                    <a:pt x="343" y="5"/>
                    <a:pt x="328" y="7"/>
                    <a:pt x="325" y="8"/>
                  </a:cubicBezTo>
                  <a:cubicBezTo>
                    <a:pt x="321" y="9"/>
                    <a:pt x="312" y="13"/>
                    <a:pt x="312" y="13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05" y="20"/>
                    <a:pt x="302" y="23"/>
                  </a:cubicBezTo>
                  <a:cubicBezTo>
                    <a:pt x="300" y="25"/>
                    <a:pt x="294" y="29"/>
                    <a:pt x="294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1" y="39"/>
                    <a:pt x="289" y="47"/>
                  </a:cubicBezTo>
                  <a:cubicBezTo>
                    <a:pt x="286" y="56"/>
                    <a:pt x="278" y="63"/>
                    <a:pt x="278" y="63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8"/>
                    <a:pt x="276" y="66"/>
                    <a:pt x="277" y="71"/>
                  </a:cubicBezTo>
                  <a:cubicBezTo>
                    <a:pt x="277" y="76"/>
                    <a:pt x="273" y="85"/>
                    <a:pt x="271" y="87"/>
                  </a:cubicBezTo>
                  <a:cubicBezTo>
                    <a:pt x="274" y="85"/>
                    <a:pt x="282" y="80"/>
                    <a:pt x="283" y="78"/>
                  </a:cubicBezTo>
                  <a:cubicBezTo>
                    <a:pt x="284" y="76"/>
                    <a:pt x="279" y="89"/>
                    <a:pt x="278" y="93"/>
                  </a:cubicBezTo>
                  <a:cubicBezTo>
                    <a:pt x="277" y="96"/>
                    <a:pt x="274" y="99"/>
                    <a:pt x="274" y="99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4" y="105"/>
                    <a:pt x="284" y="107"/>
                  </a:cubicBezTo>
                  <a:cubicBezTo>
                    <a:pt x="284" y="109"/>
                    <a:pt x="280" y="104"/>
                    <a:pt x="279" y="113"/>
                  </a:cubicBezTo>
                  <a:cubicBezTo>
                    <a:pt x="277" y="121"/>
                    <a:pt x="281" y="145"/>
                    <a:pt x="283" y="150"/>
                  </a:cubicBezTo>
                  <a:cubicBezTo>
                    <a:pt x="285" y="155"/>
                    <a:pt x="288" y="159"/>
                    <a:pt x="291" y="159"/>
                  </a:cubicBezTo>
                  <a:cubicBezTo>
                    <a:pt x="294" y="159"/>
                    <a:pt x="296" y="156"/>
                    <a:pt x="296" y="156"/>
                  </a:cubicBezTo>
                  <a:cubicBezTo>
                    <a:pt x="296" y="156"/>
                    <a:pt x="299" y="158"/>
                    <a:pt x="300" y="160"/>
                  </a:cubicBezTo>
                  <a:cubicBezTo>
                    <a:pt x="300" y="162"/>
                    <a:pt x="305" y="179"/>
                    <a:pt x="303" y="183"/>
                  </a:cubicBezTo>
                  <a:cubicBezTo>
                    <a:pt x="302" y="187"/>
                    <a:pt x="299" y="188"/>
                    <a:pt x="292" y="197"/>
                  </a:cubicBezTo>
                  <a:cubicBezTo>
                    <a:pt x="286" y="206"/>
                    <a:pt x="265" y="208"/>
                    <a:pt x="245" y="212"/>
                  </a:cubicBezTo>
                  <a:cubicBezTo>
                    <a:pt x="224" y="217"/>
                    <a:pt x="180" y="229"/>
                    <a:pt x="169" y="233"/>
                  </a:cubicBezTo>
                  <a:cubicBezTo>
                    <a:pt x="157" y="237"/>
                    <a:pt x="119" y="266"/>
                    <a:pt x="89" y="280"/>
                  </a:cubicBezTo>
                  <a:cubicBezTo>
                    <a:pt x="59" y="295"/>
                    <a:pt x="14" y="342"/>
                    <a:pt x="12" y="358"/>
                  </a:cubicBezTo>
                  <a:cubicBezTo>
                    <a:pt x="10" y="374"/>
                    <a:pt x="20" y="429"/>
                    <a:pt x="47" y="467"/>
                  </a:cubicBezTo>
                  <a:cubicBezTo>
                    <a:pt x="74" y="506"/>
                    <a:pt x="98" y="520"/>
                    <a:pt x="107" y="525"/>
                  </a:cubicBezTo>
                  <a:cubicBezTo>
                    <a:pt x="115" y="530"/>
                    <a:pt x="132" y="540"/>
                    <a:pt x="132" y="540"/>
                  </a:cubicBezTo>
                  <a:cubicBezTo>
                    <a:pt x="147" y="553"/>
                    <a:pt x="147" y="553"/>
                    <a:pt x="147" y="553"/>
                  </a:cubicBezTo>
                  <a:cubicBezTo>
                    <a:pt x="153" y="552"/>
                    <a:pt x="153" y="552"/>
                    <a:pt x="153" y="552"/>
                  </a:cubicBezTo>
                  <a:cubicBezTo>
                    <a:pt x="153" y="552"/>
                    <a:pt x="177" y="576"/>
                    <a:pt x="180" y="577"/>
                  </a:cubicBezTo>
                  <a:cubicBezTo>
                    <a:pt x="183" y="578"/>
                    <a:pt x="199" y="578"/>
                    <a:pt x="199" y="578"/>
                  </a:cubicBezTo>
                  <a:cubicBezTo>
                    <a:pt x="199" y="578"/>
                    <a:pt x="198" y="599"/>
                    <a:pt x="198" y="610"/>
                  </a:cubicBezTo>
                  <a:cubicBezTo>
                    <a:pt x="199" y="621"/>
                    <a:pt x="199" y="629"/>
                    <a:pt x="199" y="629"/>
                  </a:cubicBezTo>
                  <a:cubicBezTo>
                    <a:pt x="199" y="629"/>
                    <a:pt x="195" y="625"/>
                    <a:pt x="193" y="632"/>
                  </a:cubicBezTo>
                  <a:cubicBezTo>
                    <a:pt x="191" y="639"/>
                    <a:pt x="179" y="687"/>
                    <a:pt x="175" y="711"/>
                  </a:cubicBezTo>
                  <a:cubicBezTo>
                    <a:pt x="172" y="734"/>
                    <a:pt x="154" y="796"/>
                    <a:pt x="153" y="815"/>
                  </a:cubicBezTo>
                  <a:cubicBezTo>
                    <a:pt x="152" y="835"/>
                    <a:pt x="139" y="932"/>
                    <a:pt x="139" y="956"/>
                  </a:cubicBezTo>
                  <a:cubicBezTo>
                    <a:pt x="139" y="979"/>
                    <a:pt x="135" y="995"/>
                    <a:pt x="135" y="1007"/>
                  </a:cubicBezTo>
                  <a:cubicBezTo>
                    <a:pt x="134" y="1019"/>
                    <a:pt x="147" y="1023"/>
                    <a:pt x="137" y="1033"/>
                  </a:cubicBezTo>
                  <a:cubicBezTo>
                    <a:pt x="127" y="1042"/>
                    <a:pt x="120" y="1051"/>
                    <a:pt x="120" y="1054"/>
                  </a:cubicBezTo>
                  <a:cubicBezTo>
                    <a:pt x="120" y="1056"/>
                    <a:pt x="119" y="1119"/>
                    <a:pt x="119" y="1141"/>
                  </a:cubicBezTo>
                  <a:cubicBezTo>
                    <a:pt x="118" y="1163"/>
                    <a:pt x="110" y="1192"/>
                    <a:pt x="103" y="1203"/>
                  </a:cubicBezTo>
                  <a:cubicBezTo>
                    <a:pt x="97" y="1214"/>
                    <a:pt x="87" y="1251"/>
                    <a:pt x="87" y="1263"/>
                  </a:cubicBezTo>
                  <a:cubicBezTo>
                    <a:pt x="87" y="1276"/>
                    <a:pt x="90" y="1278"/>
                    <a:pt x="82" y="1286"/>
                  </a:cubicBezTo>
                  <a:cubicBezTo>
                    <a:pt x="75" y="1295"/>
                    <a:pt x="70" y="1304"/>
                    <a:pt x="70" y="1308"/>
                  </a:cubicBezTo>
                  <a:cubicBezTo>
                    <a:pt x="70" y="1312"/>
                    <a:pt x="70" y="1329"/>
                    <a:pt x="57" y="1334"/>
                  </a:cubicBezTo>
                  <a:cubicBezTo>
                    <a:pt x="44" y="1339"/>
                    <a:pt x="24" y="1350"/>
                    <a:pt x="17" y="1360"/>
                  </a:cubicBezTo>
                  <a:cubicBezTo>
                    <a:pt x="10" y="1369"/>
                    <a:pt x="0" y="1391"/>
                    <a:pt x="22" y="1395"/>
                  </a:cubicBezTo>
                  <a:close/>
                  <a:moveTo>
                    <a:pt x="473" y="516"/>
                  </a:moveTo>
                  <a:cubicBezTo>
                    <a:pt x="473" y="516"/>
                    <a:pt x="475" y="498"/>
                    <a:pt x="481" y="488"/>
                  </a:cubicBezTo>
                  <a:cubicBezTo>
                    <a:pt x="487" y="477"/>
                    <a:pt x="500" y="461"/>
                    <a:pt x="505" y="452"/>
                  </a:cubicBezTo>
                  <a:cubicBezTo>
                    <a:pt x="510" y="443"/>
                    <a:pt x="520" y="433"/>
                    <a:pt x="530" y="429"/>
                  </a:cubicBezTo>
                  <a:cubicBezTo>
                    <a:pt x="540" y="425"/>
                    <a:pt x="553" y="421"/>
                    <a:pt x="561" y="423"/>
                  </a:cubicBezTo>
                  <a:cubicBezTo>
                    <a:pt x="570" y="426"/>
                    <a:pt x="583" y="431"/>
                    <a:pt x="585" y="432"/>
                  </a:cubicBezTo>
                  <a:cubicBezTo>
                    <a:pt x="587" y="433"/>
                    <a:pt x="587" y="435"/>
                    <a:pt x="581" y="440"/>
                  </a:cubicBezTo>
                  <a:cubicBezTo>
                    <a:pt x="575" y="445"/>
                    <a:pt x="576" y="446"/>
                    <a:pt x="573" y="457"/>
                  </a:cubicBezTo>
                  <a:cubicBezTo>
                    <a:pt x="569" y="468"/>
                    <a:pt x="572" y="461"/>
                    <a:pt x="558" y="473"/>
                  </a:cubicBezTo>
                  <a:cubicBezTo>
                    <a:pt x="544" y="485"/>
                    <a:pt x="541" y="479"/>
                    <a:pt x="535" y="481"/>
                  </a:cubicBezTo>
                  <a:cubicBezTo>
                    <a:pt x="529" y="483"/>
                    <a:pt x="527" y="486"/>
                    <a:pt x="522" y="493"/>
                  </a:cubicBezTo>
                  <a:cubicBezTo>
                    <a:pt x="517" y="501"/>
                    <a:pt x="520" y="497"/>
                    <a:pt x="517" y="501"/>
                  </a:cubicBezTo>
                  <a:cubicBezTo>
                    <a:pt x="514" y="506"/>
                    <a:pt x="511" y="507"/>
                    <a:pt x="504" y="510"/>
                  </a:cubicBezTo>
                  <a:cubicBezTo>
                    <a:pt x="497" y="513"/>
                    <a:pt x="497" y="513"/>
                    <a:pt x="497" y="513"/>
                  </a:cubicBezTo>
                  <a:cubicBezTo>
                    <a:pt x="500" y="520"/>
                    <a:pt x="500" y="520"/>
                    <a:pt x="500" y="520"/>
                  </a:cubicBezTo>
                  <a:cubicBezTo>
                    <a:pt x="500" y="520"/>
                    <a:pt x="500" y="520"/>
                    <a:pt x="494" y="523"/>
                  </a:cubicBezTo>
                  <a:cubicBezTo>
                    <a:pt x="489" y="526"/>
                    <a:pt x="473" y="516"/>
                    <a:pt x="473" y="516"/>
                  </a:cubicBezTo>
                  <a:close/>
                  <a:moveTo>
                    <a:pt x="200" y="498"/>
                  </a:moveTo>
                  <a:cubicBezTo>
                    <a:pt x="200" y="498"/>
                    <a:pt x="193" y="503"/>
                    <a:pt x="186" y="502"/>
                  </a:cubicBezTo>
                  <a:cubicBezTo>
                    <a:pt x="180" y="502"/>
                    <a:pt x="173" y="496"/>
                    <a:pt x="173" y="496"/>
                  </a:cubicBezTo>
                  <a:cubicBezTo>
                    <a:pt x="173" y="496"/>
                    <a:pt x="160" y="490"/>
                    <a:pt x="159" y="486"/>
                  </a:cubicBezTo>
                  <a:cubicBezTo>
                    <a:pt x="159" y="482"/>
                    <a:pt x="149" y="470"/>
                    <a:pt x="144" y="466"/>
                  </a:cubicBezTo>
                  <a:cubicBezTo>
                    <a:pt x="138" y="462"/>
                    <a:pt x="125" y="453"/>
                    <a:pt x="124" y="447"/>
                  </a:cubicBezTo>
                  <a:cubicBezTo>
                    <a:pt x="124" y="441"/>
                    <a:pt x="124" y="434"/>
                    <a:pt x="114" y="427"/>
                  </a:cubicBezTo>
                  <a:cubicBezTo>
                    <a:pt x="105" y="420"/>
                    <a:pt x="109" y="413"/>
                    <a:pt x="111" y="403"/>
                  </a:cubicBezTo>
                  <a:cubicBezTo>
                    <a:pt x="112" y="392"/>
                    <a:pt x="101" y="392"/>
                    <a:pt x="95" y="388"/>
                  </a:cubicBezTo>
                  <a:cubicBezTo>
                    <a:pt x="88" y="383"/>
                    <a:pt x="101" y="387"/>
                    <a:pt x="110" y="385"/>
                  </a:cubicBezTo>
                  <a:cubicBezTo>
                    <a:pt x="118" y="383"/>
                    <a:pt x="127" y="375"/>
                    <a:pt x="129" y="373"/>
                  </a:cubicBezTo>
                  <a:cubicBezTo>
                    <a:pt x="130" y="370"/>
                    <a:pt x="134" y="374"/>
                    <a:pt x="145" y="378"/>
                  </a:cubicBezTo>
                  <a:cubicBezTo>
                    <a:pt x="156" y="382"/>
                    <a:pt x="194" y="427"/>
                    <a:pt x="202" y="445"/>
                  </a:cubicBezTo>
                  <a:cubicBezTo>
                    <a:pt x="211" y="464"/>
                    <a:pt x="207" y="482"/>
                    <a:pt x="206" y="487"/>
                  </a:cubicBezTo>
                  <a:cubicBezTo>
                    <a:pt x="204" y="492"/>
                    <a:pt x="207" y="500"/>
                    <a:pt x="200" y="4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1"/>
            <p:cNvSpPr>
              <a:spLocks noEditPoints="1"/>
            </p:cNvSpPr>
            <p:nvPr/>
          </p:nvSpPr>
          <p:spPr bwMode="auto">
            <a:xfrm>
              <a:off x="7859553" y="3607368"/>
              <a:ext cx="329008" cy="1165697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0081890" y="4060365"/>
              <a:ext cx="655418" cy="2048182"/>
            </a:xfrm>
            <a:custGeom>
              <a:avLst/>
              <a:gdLst>
                <a:gd name="T0" fmla="*/ 396 w 438"/>
                <a:gd name="T1" fmla="*/ 307 h 1369"/>
                <a:gd name="T2" fmla="*/ 366 w 438"/>
                <a:gd name="T3" fmla="*/ 248 h 1369"/>
                <a:gd name="T4" fmla="*/ 384 w 438"/>
                <a:gd name="T5" fmla="*/ 253 h 1369"/>
                <a:gd name="T6" fmla="*/ 398 w 438"/>
                <a:gd name="T7" fmla="*/ 243 h 1369"/>
                <a:gd name="T8" fmla="*/ 367 w 438"/>
                <a:gd name="T9" fmla="*/ 205 h 1369"/>
                <a:gd name="T10" fmla="*/ 367 w 438"/>
                <a:gd name="T11" fmla="*/ 179 h 1369"/>
                <a:gd name="T12" fmla="*/ 283 w 438"/>
                <a:gd name="T13" fmla="*/ 7 h 1369"/>
                <a:gd name="T14" fmla="*/ 212 w 438"/>
                <a:gd name="T15" fmla="*/ 20 h 1369"/>
                <a:gd name="T16" fmla="*/ 158 w 438"/>
                <a:gd name="T17" fmla="*/ 163 h 1369"/>
                <a:gd name="T18" fmla="*/ 149 w 438"/>
                <a:gd name="T19" fmla="*/ 187 h 1369"/>
                <a:gd name="T20" fmla="*/ 81 w 438"/>
                <a:gd name="T21" fmla="*/ 217 h 1369"/>
                <a:gd name="T22" fmla="*/ 44 w 438"/>
                <a:gd name="T23" fmla="*/ 359 h 1369"/>
                <a:gd name="T24" fmla="*/ 12 w 438"/>
                <a:gd name="T25" fmla="*/ 587 h 1369"/>
                <a:gd name="T26" fmla="*/ 2 w 438"/>
                <a:gd name="T27" fmla="*/ 722 h 1369"/>
                <a:gd name="T28" fmla="*/ 55 w 438"/>
                <a:gd name="T29" fmla="*/ 771 h 1369"/>
                <a:gd name="T30" fmla="*/ 26 w 438"/>
                <a:gd name="T31" fmla="*/ 733 h 1369"/>
                <a:gd name="T32" fmla="*/ 44 w 438"/>
                <a:gd name="T33" fmla="*/ 751 h 1369"/>
                <a:gd name="T34" fmla="*/ 50 w 438"/>
                <a:gd name="T35" fmla="*/ 684 h 1369"/>
                <a:gd name="T36" fmla="*/ 71 w 438"/>
                <a:gd name="T37" fmla="*/ 542 h 1369"/>
                <a:gd name="T38" fmla="*/ 97 w 438"/>
                <a:gd name="T39" fmla="*/ 404 h 1369"/>
                <a:gd name="T40" fmla="*/ 83 w 438"/>
                <a:gd name="T41" fmla="*/ 590 h 1369"/>
                <a:gd name="T42" fmla="*/ 71 w 438"/>
                <a:gd name="T43" fmla="*/ 749 h 1369"/>
                <a:gd name="T44" fmla="*/ 65 w 438"/>
                <a:gd name="T45" fmla="*/ 913 h 1369"/>
                <a:gd name="T46" fmla="*/ 75 w 438"/>
                <a:gd name="T47" fmla="*/ 1042 h 1369"/>
                <a:gd name="T48" fmla="*/ 129 w 438"/>
                <a:gd name="T49" fmla="*/ 1202 h 1369"/>
                <a:gd name="T50" fmla="*/ 126 w 438"/>
                <a:gd name="T51" fmla="*/ 1361 h 1369"/>
                <a:gd name="T52" fmla="*/ 182 w 438"/>
                <a:gd name="T53" fmla="*/ 1315 h 1369"/>
                <a:gd name="T54" fmla="*/ 199 w 438"/>
                <a:gd name="T55" fmla="*/ 1224 h 1369"/>
                <a:gd name="T56" fmla="*/ 256 w 438"/>
                <a:gd name="T57" fmla="*/ 1087 h 1369"/>
                <a:gd name="T58" fmla="*/ 263 w 438"/>
                <a:gd name="T59" fmla="*/ 1016 h 1369"/>
                <a:gd name="T60" fmla="*/ 287 w 438"/>
                <a:gd name="T61" fmla="*/ 918 h 1369"/>
                <a:gd name="T62" fmla="*/ 336 w 438"/>
                <a:gd name="T63" fmla="*/ 766 h 1369"/>
                <a:gd name="T64" fmla="*/ 353 w 438"/>
                <a:gd name="T65" fmla="*/ 702 h 1369"/>
                <a:gd name="T66" fmla="*/ 345 w 438"/>
                <a:gd name="T67" fmla="*/ 527 h 1369"/>
                <a:gd name="T68" fmla="*/ 433 w 438"/>
                <a:gd name="T69" fmla="*/ 476 h 1369"/>
                <a:gd name="T70" fmla="*/ 181 w 438"/>
                <a:gd name="T71" fmla="*/ 945 h 1369"/>
                <a:gd name="T72" fmla="*/ 178 w 438"/>
                <a:gd name="T73" fmla="*/ 1042 h 1369"/>
                <a:gd name="T74" fmla="*/ 178 w 438"/>
                <a:gd name="T75" fmla="*/ 1082 h 1369"/>
                <a:gd name="T76" fmla="*/ 165 w 438"/>
                <a:gd name="T77" fmla="*/ 1087 h 1369"/>
                <a:gd name="T78" fmla="*/ 171 w 438"/>
                <a:gd name="T79" fmla="*/ 1039 h 1369"/>
                <a:gd name="T80" fmla="*/ 170 w 438"/>
                <a:gd name="T81" fmla="*/ 992 h 1369"/>
                <a:gd name="T82" fmla="*/ 174 w 438"/>
                <a:gd name="T83" fmla="*/ 949 h 1369"/>
                <a:gd name="T84" fmla="*/ 181 w 438"/>
                <a:gd name="T85" fmla="*/ 877 h 1369"/>
                <a:gd name="T86" fmla="*/ 193 w 438"/>
                <a:gd name="T87" fmla="*/ 876 h 1369"/>
                <a:gd name="T88" fmla="*/ 323 w 438"/>
                <a:gd name="T89" fmla="*/ 428 h 1369"/>
                <a:gd name="T90" fmla="*/ 359 w 438"/>
                <a:gd name="T91" fmla="*/ 449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8" h="1369">
                  <a:moveTo>
                    <a:pt x="433" y="476"/>
                  </a:moveTo>
                  <a:cubicBezTo>
                    <a:pt x="427" y="450"/>
                    <a:pt x="409" y="373"/>
                    <a:pt x="405" y="356"/>
                  </a:cubicBezTo>
                  <a:cubicBezTo>
                    <a:pt x="401" y="339"/>
                    <a:pt x="396" y="307"/>
                    <a:pt x="396" y="307"/>
                  </a:cubicBezTo>
                  <a:cubicBezTo>
                    <a:pt x="396" y="307"/>
                    <a:pt x="398" y="292"/>
                    <a:pt x="398" y="290"/>
                  </a:cubicBezTo>
                  <a:cubicBezTo>
                    <a:pt x="398" y="288"/>
                    <a:pt x="395" y="287"/>
                    <a:pt x="386" y="275"/>
                  </a:cubicBezTo>
                  <a:cubicBezTo>
                    <a:pt x="377" y="263"/>
                    <a:pt x="370" y="252"/>
                    <a:pt x="366" y="248"/>
                  </a:cubicBezTo>
                  <a:cubicBezTo>
                    <a:pt x="362" y="244"/>
                    <a:pt x="383" y="258"/>
                    <a:pt x="387" y="258"/>
                  </a:cubicBezTo>
                  <a:cubicBezTo>
                    <a:pt x="392" y="259"/>
                    <a:pt x="395" y="254"/>
                    <a:pt x="395" y="254"/>
                  </a:cubicBezTo>
                  <a:cubicBezTo>
                    <a:pt x="395" y="254"/>
                    <a:pt x="389" y="259"/>
                    <a:pt x="384" y="253"/>
                  </a:cubicBezTo>
                  <a:cubicBezTo>
                    <a:pt x="379" y="247"/>
                    <a:pt x="363" y="232"/>
                    <a:pt x="363" y="232"/>
                  </a:cubicBezTo>
                  <a:cubicBezTo>
                    <a:pt x="363" y="232"/>
                    <a:pt x="388" y="249"/>
                    <a:pt x="390" y="249"/>
                  </a:cubicBezTo>
                  <a:cubicBezTo>
                    <a:pt x="392" y="249"/>
                    <a:pt x="398" y="243"/>
                    <a:pt x="398" y="243"/>
                  </a:cubicBezTo>
                  <a:cubicBezTo>
                    <a:pt x="398" y="243"/>
                    <a:pt x="392" y="243"/>
                    <a:pt x="386" y="238"/>
                  </a:cubicBezTo>
                  <a:cubicBezTo>
                    <a:pt x="381" y="233"/>
                    <a:pt x="379" y="232"/>
                    <a:pt x="375" y="222"/>
                  </a:cubicBezTo>
                  <a:cubicBezTo>
                    <a:pt x="371" y="212"/>
                    <a:pt x="371" y="219"/>
                    <a:pt x="367" y="205"/>
                  </a:cubicBezTo>
                  <a:cubicBezTo>
                    <a:pt x="363" y="191"/>
                    <a:pt x="388" y="232"/>
                    <a:pt x="388" y="232"/>
                  </a:cubicBezTo>
                  <a:cubicBezTo>
                    <a:pt x="388" y="232"/>
                    <a:pt x="386" y="217"/>
                    <a:pt x="383" y="210"/>
                  </a:cubicBezTo>
                  <a:cubicBezTo>
                    <a:pt x="380" y="203"/>
                    <a:pt x="368" y="192"/>
                    <a:pt x="367" y="179"/>
                  </a:cubicBezTo>
                  <a:cubicBezTo>
                    <a:pt x="366" y="166"/>
                    <a:pt x="360" y="142"/>
                    <a:pt x="354" y="127"/>
                  </a:cubicBezTo>
                  <a:cubicBezTo>
                    <a:pt x="349" y="112"/>
                    <a:pt x="340" y="80"/>
                    <a:pt x="330" y="55"/>
                  </a:cubicBezTo>
                  <a:cubicBezTo>
                    <a:pt x="321" y="30"/>
                    <a:pt x="289" y="10"/>
                    <a:pt x="283" y="7"/>
                  </a:cubicBezTo>
                  <a:cubicBezTo>
                    <a:pt x="277" y="5"/>
                    <a:pt x="271" y="5"/>
                    <a:pt x="271" y="5"/>
                  </a:cubicBezTo>
                  <a:cubicBezTo>
                    <a:pt x="271" y="5"/>
                    <a:pt x="253" y="0"/>
                    <a:pt x="246" y="1"/>
                  </a:cubicBezTo>
                  <a:cubicBezTo>
                    <a:pt x="239" y="3"/>
                    <a:pt x="220" y="11"/>
                    <a:pt x="212" y="20"/>
                  </a:cubicBezTo>
                  <a:cubicBezTo>
                    <a:pt x="203" y="30"/>
                    <a:pt x="190" y="81"/>
                    <a:pt x="172" y="112"/>
                  </a:cubicBezTo>
                  <a:cubicBezTo>
                    <a:pt x="154" y="143"/>
                    <a:pt x="151" y="175"/>
                    <a:pt x="151" y="17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8" y="163"/>
                    <a:pt x="148" y="181"/>
                    <a:pt x="143" y="185"/>
                  </a:cubicBezTo>
                  <a:cubicBezTo>
                    <a:pt x="139" y="188"/>
                    <a:pt x="134" y="191"/>
                    <a:pt x="134" y="191"/>
                  </a:cubicBezTo>
                  <a:cubicBezTo>
                    <a:pt x="134" y="191"/>
                    <a:pt x="147" y="187"/>
                    <a:pt x="149" y="187"/>
                  </a:cubicBezTo>
                  <a:cubicBezTo>
                    <a:pt x="151" y="186"/>
                    <a:pt x="127" y="200"/>
                    <a:pt x="127" y="200"/>
                  </a:cubicBezTo>
                  <a:cubicBezTo>
                    <a:pt x="127" y="200"/>
                    <a:pt x="132" y="201"/>
                    <a:pt x="136" y="201"/>
                  </a:cubicBezTo>
                  <a:cubicBezTo>
                    <a:pt x="125" y="203"/>
                    <a:pt x="90" y="212"/>
                    <a:pt x="81" y="217"/>
                  </a:cubicBezTo>
                  <a:cubicBezTo>
                    <a:pt x="70" y="224"/>
                    <a:pt x="46" y="256"/>
                    <a:pt x="35" y="266"/>
                  </a:cubicBezTo>
                  <a:cubicBezTo>
                    <a:pt x="23" y="277"/>
                    <a:pt x="31" y="280"/>
                    <a:pt x="43" y="291"/>
                  </a:cubicBezTo>
                  <a:cubicBezTo>
                    <a:pt x="56" y="301"/>
                    <a:pt x="45" y="329"/>
                    <a:pt x="44" y="359"/>
                  </a:cubicBezTo>
                  <a:cubicBezTo>
                    <a:pt x="44" y="389"/>
                    <a:pt x="42" y="410"/>
                    <a:pt x="36" y="425"/>
                  </a:cubicBezTo>
                  <a:cubicBezTo>
                    <a:pt x="30" y="441"/>
                    <a:pt x="17" y="475"/>
                    <a:pt x="16" y="494"/>
                  </a:cubicBezTo>
                  <a:cubicBezTo>
                    <a:pt x="14" y="512"/>
                    <a:pt x="14" y="560"/>
                    <a:pt x="12" y="587"/>
                  </a:cubicBezTo>
                  <a:cubicBezTo>
                    <a:pt x="10" y="615"/>
                    <a:pt x="7" y="636"/>
                    <a:pt x="8" y="643"/>
                  </a:cubicBezTo>
                  <a:cubicBezTo>
                    <a:pt x="9" y="650"/>
                    <a:pt x="9" y="654"/>
                    <a:pt x="8" y="678"/>
                  </a:cubicBezTo>
                  <a:cubicBezTo>
                    <a:pt x="7" y="701"/>
                    <a:pt x="0" y="715"/>
                    <a:pt x="2" y="722"/>
                  </a:cubicBezTo>
                  <a:cubicBezTo>
                    <a:pt x="3" y="729"/>
                    <a:pt x="8" y="746"/>
                    <a:pt x="9" y="750"/>
                  </a:cubicBezTo>
                  <a:cubicBezTo>
                    <a:pt x="10" y="754"/>
                    <a:pt x="23" y="770"/>
                    <a:pt x="32" y="773"/>
                  </a:cubicBezTo>
                  <a:cubicBezTo>
                    <a:pt x="42" y="776"/>
                    <a:pt x="51" y="777"/>
                    <a:pt x="55" y="771"/>
                  </a:cubicBezTo>
                  <a:cubicBezTo>
                    <a:pt x="59" y="765"/>
                    <a:pt x="57" y="765"/>
                    <a:pt x="49" y="761"/>
                  </a:cubicBezTo>
                  <a:cubicBezTo>
                    <a:pt x="40" y="757"/>
                    <a:pt x="29" y="753"/>
                    <a:pt x="29" y="751"/>
                  </a:cubicBezTo>
                  <a:cubicBezTo>
                    <a:pt x="29" y="750"/>
                    <a:pt x="24" y="742"/>
                    <a:pt x="26" y="733"/>
                  </a:cubicBezTo>
                  <a:cubicBezTo>
                    <a:pt x="28" y="725"/>
                    <a:pt x="33" y="719"/>
                    <a:pt x="34" y="719"/>
                  </a:cubicBezTo>
                  <a:cubicBezTo>
                    <a:pt x="36" y="719"/>
                    <a:pt x="39" y="723"/>
                    <a:pt x="39" y="725"/>
                  </a:cubicBezTo>
                  <a:cubicBezTo>
                    <a:pt x="39" y="728"/>
                    <a:pt x="40" y="748"/>
                    <a:pt x="44" y="751"/>
                  </a:cubicBezTo>
                  <a:cubicBezTo>
                    <a:pt x="47" y="755"/>
                    <a:pt x="52" y="752"/>
                    <a:pt x="52" y="747"/>
                  </a:cubicBezTo>
                  <a:cubicBezTo>
                    <a:pt x="52" y="741"/>
                    <a:pt x="52" y="725"/>
                    <a:pt x="51" y="717"/>
                  </a:cubicBezTo>
                  <a:cubicBezTo>
                    <a:pt x="50" y="710"/>
                    <a:pt x="55" y="692"/>
                    <a:pt x="50" y="684"/>
                  </a:cubicBezTo>
                  <a:cubicBezTo>
                    <a:pt x="45" y="676"/>
                    <a:pt x="41" y="663"/>
                    <a:pt x="41" y="663"/>
                  </a:cubicBezTo>
                  <a:cubicBezTo>
                    <a:pt x="41" y="663"/>
                    <a:pt x="48" y="621"/>
                    <a:pt x="50" y="603"/>
                  </a:cubicBezTo>
                  <a:cubicBezTo>
                    <a:pt x="53" y="585"/>
                    <a:pt x="67" y="551"/>
                    <a:pt x="71" y="542"/>
                  </a:cubicBezTo>
                  <a:cubicBezTo>
                    <a:pt x="75" y="532"/>
                    <a:pt x="82" y="494"/>
                    <a:pt x="85" y="476"/>
                  </a:cubicBezTo>
                  <a:cubicBezTo>
                    <a:pt x="88" y="457"/>
                    <a:pt x="89" y="439"/>
                    <a:pt x="89" y="439"/>
                  </a:cubicBezTo>
                  <a:cubicBezTo>
                    <a:pt x="97" y="404"/>
                    <a:pt x="97" y="404"/>
                    <a:pt x="97" y="404"/>
                  </a:cubicBezTo>
                  <a:cubicBezTo>
                    <a:pt x="97" y="404"/>
                    <a:pt x="99" y="398"/>
                    <a:pt x="101" y="401"/>
                  </a:cubicBezTo>
                  <a:cubicBezTo>
                    <a:pt x="101" y="401"/>
                    <a:pt x="106" y="441"/>
                    <a:pt x="100" y="469"/>
                  </a:cubicBezTo>
                  <a:cubicBezTo>
                    <a:pt x="95" y="497"/>
                    <a:pt x="84" y="573"/>
                    <a:pt x="83" y="590"/>
                  </a:cubicBezTo>
                  <a:cubicBezTo>
                    <a:pt x="81" y="608"/>
                    <a:pt x="61" y="668"/>
                    <a:pt x="64" y="679"/>
                  </a:cubicBezTo>
                  <a:cubicBezTo>
                    <a:pt x="67" y="691"/>
                    <a:pt x="68" y="702"/>
                    <a:pt x="72" y="707"/>
                  </a:cubicBezTo>
                  <a:cubicBezTo>
                    <a:pt x="75" y="712"/>
                    <a:pt x="69" y="730"/>
                    <a:pt x="71" y="749"/>
                  </a:cubicBezTo>
                  <a:cubicBezTo>
                    <a:pt x="73" y="769"/>
                    <a:pt x="76" y="786"/>
                    <a:pt x="78" y="813"/>
                  </a:cubicBezTo>
                  <a:cubicBezTo>
                    <a:pt x="79" y="839"/>
                    <a:pt x="81" y="863"/>
                    <a:pt x="70" y="876"/>
                  </a:cubicBezTo>
                  <a:cubicBezTo>
                    <a:pt x="60" y="889"/>
                    <a:pt x="54" y="898"/>
                    <a:pt x="65" y="913"/>
                  </a:cubicBezTo>
                  <a:cubicBezTo>
                    <a:pt x="77" y="928"/>
                    <a:pt x="71" y="930"/>
                    <a:pt x="69" y="939"/>
                  </a:cubicBezTo>
                  <a:cubicBezTo>
                    <a:pt x="67" y="949"/>
                    <a:pt x="73" y="971"/>
                    <a:pt x="75" y="984"/>
                  </a:cubicBezTo>
                  <a:cubicBezTo>
                    <a:pt x="78" y="997"/>
                    <a:pt x="74" y="1038"/>
                    <a:pt x="75" y="1042"/>
                  </a:cubicBezTo>
                  <a:cubicBezTo>
                    <a:pt x="76" y="1045"/>
                    <a:pt x="93" y="1054"/>
                    <a:pt x="93" y="1054"/>
                  </a:cubicBezTo>
                  <a:cubicBezTo>
                    <a:pt x="93" y="1054"/>
                    <a:pt x="113" y="1139"/>
                    <a:pt x="119" y="1151"/>
                  </a:cubicBezTo>
                  <a:cubicBezTo>
                    <a:pt x="124" y="1163"/>
                    <a:pt x="129" y="1185"/>
                    <a:pt x="129" y="1202"/>
                  </a:cubicBezTo>
                  <a:cubicBezTo>
                    <a:pt x="130" y="1219"/>
                    <a:pt x="131" y="1252"/>
                    <a:pt x="130" y="1257"/>
                  </a:cubicBezTo>
                  <a:cubicBezTo>
                    <a:pt x="129" y="1262"/>
                    <a:pt x="117" y="1328"/>
                    <a:pt x="119" y="1335"/>
                  </a:cubicBezTo>
                  <a:cubicBezTo>
                    <a:pt x="120" y="1342"/>
                    <a:pt x="119" y="1353"/>
                    <a:pt x="126" y="1361"/>
                  </a:cubicBezTo>
                  <a:cubicBezTo>
                    <a:pt x="134" y="1369"/>
                    <a:pt x="162" y="1369"/>
                    <a:pt x="171" y="1363"/>
                  </a:cubicBezTo>
                  <a:cubicBezTo>
                    <a:pt x="180" y="1356"/>
                    <a:pt x="188" y="1330"/>
                    <a:pt x="185" y="1323"/>
                  </a:cubicBezTo>
                  <a:cubicBezTo>
                    <a:pt x="182" y="1315"/>
                    <a:pt x="182" y="1315"/>
                    <a:pt x="182" y="1315"/>
                  </a:cubicBezTo>
                  <a:cubicBezTo>
                    <a:pt x="182" y="1315"/>
                    <a:pt x="201" y="1309"/>
                    <a:pt x="202" y="1307"/>
                  </a:cubicBezTo>
                  <a:cubicBezTo>
                    <a:pt x="203" y="1304"/>
                    <a:pt x="202" y="1277"/>
                    <a:pt x="201" y="1262"/>
                  </a:cubicBezTo>
                  <a:cubicBezTo>
                    <a:pt x="200" y="1247"/>
                    <a:pt x="199" y="1224"/>
                    <a:pt x="199" y="1224"/>
                  </a:cubicBezTo>
                  <a:cubicBezTo>
                    <a:pt x="199" y="1224"/>
                    <a:pt x="211" y="1181"/>
                    <a:pt x="217" y="1162"/>
                  </a:cubicBezTo>
                  <a:cubicBezTo>
                    <a:pt x="223" y="1144"/>
                    <a:pt x="243" y="1099"/>
                    <a:pt x="243" y="1099"/>
                  </a:cubicBezTo>
                  <a:cubicBezTo>
                    <a:pt x="243" y="1099"/>
                    <a:pt x="255" y="1089"/>
                    <a:pt x="256" y="1087"/>
                  </a:cubicBezTo>
                  <a:cubicBezTo>
                    <a:pt x="257" y="1086"/>
                    <a:pt x="255" y="1075"/>
                    <a:pt x="253" y="1074"/>
                  </a:cubicBezTo>
                  <a:cubicBezTo>
                    <a:pt x="252" y="1073"/>
                    <a:pt x="259" y="1049"/>
                    <a:pt x="261" y="1034"/>
                  </a:cubicBezTo>
                  <a:cubicBezTo>
                    <a:pt x="262" y="1019"/>
                    <a:pt x="260" y="1021"/>
                    <a:pt x="263" y="1016"/>
                  </a:cubicBezTo>
                  <a:cubicBezTo>
                    <a:pt x="266" y="1010"/>
                    <a:pt x="270" y="1012"/>
                    <a:pt x="270" y="999"/>
                  </a:cubicBezTo>
                  <a:cubicBezTo>
                    <a:pt x="270" y="987"/>
                    <a:pt x="275" y="983"/>
                    <a:pt x="278" y="972"/>
                  </a:cubicBezTo>
                  <a:cubicBezTo>
                    <a:pt x="280" y="962"/>
                    <a:pt x="284" y="929"/>
                    <a:pt x="287" y="918"/>
                  </a:cubicBezTo>
                  <a:cubicBezTo>
                    <a:pt x="291" y="907"/>
                    <a:pt x="306" y="855"/>
                    <a:pt x="311" y="843"/>
                  </a:cubicBezTo>
                  <a:cubicBezTo>
                    <a:pt x="317" y="831"/>
                    <a:pt x="312" y="832"/>
                    <a:pt x="317" y="817"/>
                  </a:cubicBezTo>
                  <a:cubicBezTo>
                    <a:pt x="322" y="803"/>
                    <a:pt x="331" y="779"/>
                    <a:pt x="336" y="766"/>
                  </a:cubicBezTo>
                  <a:cubicBezTo>
                    <a:pt x="342" y="754"/>
                    <a:pt x="339" y="742"/>
                    <a:pt x="343" y="731"/>
                  </a:cubicBezTo>
                  <a:cubicBezTo>
                    <a:pt x="346" y="720"/>
                    <a:pt x="348" y="711"/>
                    <a:pt x="348" y="708"/>
                  </a:cubicBezTo>
                  <a:cubicBezTo>
                    <a:pt x="348" y="705"/>
                    <a:pt x="346" y="705"/>
                    <a:pt x="353" y="702"/>
                  </a:cubicBezTo>
                  <a:cubicBezTo>
                    <a:pt x="360" y="700"/>
                    <a:pt x="366" y="680"/>
                    <a:pt x="364" y="658"/>
                  </a:cubicBezTo>
                  <a:cubicBezTo>
                    <a:pt x="361" y="637"/>
                    <a:pt x="354" y="590"/>
                    <a:pt x="353" y="570"/>
                  </a:cubicBezTo>
                  <a:cubicBezTo>
                    <a:pt x="351" y="550"/>
                    <a:pt x="346" y="535"/>
                    <a:pt x="345" y="527"/>
                  </a:cubicBezTo>
                  <a:cubicBezTo>
                    <a:pt x="343" y="520"/>
                    <a:pt x="343" y="509"/>
                    <a:pt x="343" y="509"/>
                  </a:cubicBezTo>
                  <a:cubicBezTo>
                    <a:pt x="343" y="509"/>
                    <a:pt x="366" y="512"/>
                    <a:pt x="385" y="510"/>
                  </a:cubicBezTo>
                  <a:cubicBezTo>
                    <a:pt x="405" y="507"/>
                    <a:pt x="438" y="502"/>
                    <a:pt x="433" y="476"/>
                  </a:cubicBezTo>
                  <a:close/>
                  <a:moveTo>
                    <a:pt x="193" y="876"/>
                  </a:moveTo>
                  <a:cubicBezTo>
                    <a:pt x="189" y="884"/>
                    <a:pt x="184" y="898"/>
                    <a:pt x="184" y="903"/>
                  </a:cubicBezTo>
                  <a:cubicBezTo>
                    <a:pt x="184" y="907"/>
                    <a:pt x="180" y="937"/>
                    <a:pt x="181" y="945"/>
                  </a:cubicBezTo>
                  <a:cubicBezTo>
                    <a:pt x="182" y="954"/>
                    <a:pt x="182" y="969"/>
                    <a:pt x="181" y="976"/>
                  </a:cubicBezTo>
                  <a:cubicBezTo>
                    <a:pt x="181" y="983"/>
                    <a:pt x="178" y="1022"/>
                    <a:pt x="179" y="1028"/>
                  </a:cubicBezTo>
                  <a:cubicBezTo>
                    <a:pt x="179" y="1033"/>
                    <a:pt x="180" y="1039"/>
                    <a:pt x="178" y="1042"/>
                  </a:cubicBezTo>
                  <a:cubicBezTo>
                    <a:pt x="176" y="1044"/>
                    <a:pt x="173" y="1046"/>
                    <a:pt x="173" y="1053"/>
                  </a:cubicBezTo>
                  <a:cubicBezTo>
                    <a:pt x="173" y="1059"/>
                    <a:pt x="169" y="1068"/>
                    <a:pt x="173" y="1071"/>
                  </a:cubicBezTo>
                  <a:cubicBezTo>
                    <a:pt x="176" y="1074"/>
                    <a:pt x="178" y="1082"/>
                    <a:pt x="178" y="1082"/>
                  </a:cubicBezTo>
                  <a:cubicBezTo>
                    <a:pt x="178" y="1082"/>
                    <a:pt x="173" y="1113"/>
                    <a:pt x="173" y="1120"/>
                  </a:cubicBezTo>
                  <a:cubicBezTo>
                    <a:pt x="173" y="1127"/>
                    <a:pt x="168" y="1167"/>
                    <a:pt x="168" y="1167"/>
                  </a:cubicBezTo>
                  <a:cubicBezTo>
                    <a:pt x="165" y="1087"/>
                    <a:pt x="165" y="1087"/>
                    <a:pt x="165" y="1087"/>
                  </a:cubicBezTo>
                  <a:cubicBezTo>
                    <a:pt x="165" y="1087"/>
                    <a:pt x="168" y="1061"/>
                    <a:pt x="168" y="1055"/>
                  </a:cubicBezTo>
                  <a:cubicBezTo>
                    <a:pt x="168" y="1049"/>
                    <a:pt x="168" y="1045"/>
                    <a:pt x="168" y="1045"/>
                  </a:cubicBezTo>
                  <a:cubicBezTo>
                    <a:pt x="171" y="1039"/>
                    <a:pt x="171" y="1039"/>
                    <a:pt x="171" y="1039"/>
                  </a:cubicBezTo>
                  <a:cubicBezTo>
                    <a:pt x="171" y="1039"/>
                    <a:pt x="174" y="1030"/>
                    <a:pt x="173" y="1025"/>
                  </a:cubicBezTo>
                  <a:cubicBezTo>
                    <a:pt x="171" y="1020"/>
                    <a:pt x="170" y="1017"/>
                    <a:pt x="170" y="1010"/>
                  </a:cubicBezTo>
                  <a:cubicBezTo>
                    <a:pt x="171" y="1003"/>
                    <a:pt x="172" y="996"/>
                    <a:pt x="170" y="992"/>
                  </a:cubicBezTo>
                  <a:cubicBezTo>
                    <a:pt x="168" y="988"/>
                    <a:pt x="166" y="984"/>
                    <a:pt x="166" y="982"/>
                  </a:cubicBezTo>
                  <a:cubicBezTo>
                    <a:pt x="166" y="980"/>
                    <a:pt x="167" y="975"/>
                    <a:pt x="168" y="965"/>
                  </a:cubicBezTo>
                  <a:cubicBezTo>
                    <a:pt x="169" y="955"/>
                    <a:pt x="174" y="955"/>
                    <a:pt x="174" y="949"/>
                  </a:cubicBezTo>
                  <a:cubicBezTo>
                    <a:pt x="174" y="943"/>
                    <a:pt x="179" y="941"/>
                    <a:pt x="176" y="935"/>
                  </a:cubicBezTo>
                  <a:cubicBezTo>
                    <a:pt x="173" y="928"/>
                    <a:pt x="175" y="926"/>
                    <a:pt x="176" y="914"/>
                  </a:cubicBezTo>
                  <a:cubicBezTo>
                    <a:pt x="176" y="904"/>
                    <a:pt x="179" y="883"/>
                    <a:pt x="181" y="877"/>
                  </a:cubicBezTo>
                  <a:cubicBezTo>
                    <a:pt x="183" y="871"/>
                    <a:pt x="188" y="865"/>
                    <a:pt x="190" y="862"/>
                  </a:cubicBezTo>
                  <a:cubicBezTo>
                    <a:pt x="191" y="858"/>
                    <a:pt x="196" y="848"/>
                    <a:pt x="196" y="848"/>
                  </a:cubicBezTo>
                  <a:cubicBezTo>
                    <a:pt x="196" y="848"/>
                    <a:pt x="196" y="868"/>
                    <a:pt x="193" y="876"/>
                  </a:cubicBezTo>
                  <a:close/>
                  <a:moveTo>
                    <a:pt x="359" y="449"/>
                  </a:moveTo>
                  <a:cubicBezTo>
                    <a:pt x="357" y="451"/>
                    <a:pt x="333" y="450"/>
                    <a:pt x="333" y="450"/>
                  </a:cubicBezTo>
                  <a:cubicBezTo>
                    <a:pt x="333" y="450"/>
                    <a:pt x="315" y="449"/>
                    <a:pt x="323" y="428"/>
                  </a:cubicBezTo>
                  <a:cubicBezTo>
                    <a:pt x="331" y="406"/>
                    <a:pt x="333" y="391"/>
                    <a:pt x="344" y="385"/>
                  </a:cubicBezTo>
                  <a:cubicBezTo>
                    <a:pt x="344" y="385"/>
                    <a:pt x="356" y="418"/>
                    <a:pt x="360" y="427"/>
                  </a:cubicBezTo>
                  <a:cubicBezTo>
                    <a:pt x="363" y="437"/>
                    <a:pt x="361" y="448"/>
                    <a:pt x="359" y="4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/>
            <p:cNvSpPr>
              <a:spLocks noEditPoints="1"/>
            </p:cNvSpPr>
            <p:nvPr/>
          </p:nvSpPr>
          <p:spPr bwMode="auto">
            <a:xfrm>
              <a:off x="7134860" y="4089086"/>
              <a:ext cx="732675" cy="2140475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3320352" y="2160650"/>
            <a:ext cx="2413381" cy="1837302"/>
            <a:chOff x="7376502" y="1440557"/>
            <a:chExt cx="3758223" cy="2094630"/>
          </a:xfrm>
        </p:grpSpPr>
        <p:cxnSp>
          <p:nvCxnSpPr>
            <p:cNvPr id="195" name="Straight Connector 194"/>
            <p:cNvCxnSpPr/>
            <p:nvPr/>
          </p:nvCxnSpPr>
          <p:spPr>
            <a:xfrm flipH="1" flipV="1">
              <a:off x="8200798" y="2687701"/>
              <a:ext cx="533627" cy="34124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8296049" y="2305050"/>
              <a:ext cx="419326" cy="15405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9429750" y="2314575"/>
              <a:ext cx="400051" cy="1905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10487025" y="2181225"/>
              <a:ext cx="152400" cy="26670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8553450" y="1914525"/>
              <a:ext cx="1933575" cy="13335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8458201" y="2009776"/>
              <a:ext cx="276224" cy="15239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467850" y="2105025"/>
              <a:ext cx="1009650" cy="11430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15500" y="2771775"/>
              <a:ext cx="419100" cy="31432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75000">
                    <a:schemeClr val="tx1">
                      <a:lumMod val="75000"/>
                      <a:lumOff val="25000"/>
                    </a:schemeClr>
                  </a:gs>
                  <a:gs pos="2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/>
            <p:cNvSpPr/>
            <p:nvPr/>
          </p:nvSpPr>
          <p:spPr>
            <a:xfrm>
              <a:off x="8605226" y="2918225"/>
              <a:ext cx="1266149" cy="616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9748227" y="2363346"/>
              <a:ext cx="938824" cy="4574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0414976" y="1889071"/>
              <a:ext cx="719749" cy="350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671902" y="2049021"/>
              <a:ext cx="824523" cy="401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376502" y="2345752"/>
              <a:ext cx="1053124" cy="513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8097008" y="1819276"/>
              <a:ext cx="509478" cy="2482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696100" y="2314199"/>
              <a:ext cx="1067026" cy="1132928"/>
              <a:chOff x="8800445" y="2472025"/>
              <a:chExt cx="877385" cy="931576"/>
            </a:xfrm>
          </p:grpSpPr>
          <p:sp>
            <p:nvSpPr>
              <p:cNvPr id="192" name="Freeform 33"/>
              <p:cNvSpPr>
                <a:spLocks/>
              </p:cNvSpPr>
              <p:nvPr/>
            </p:nvSpPr>
            <p:spPr bwMode="auto">
              <a:xfrm>
                <a:off x="9080550" y="2472025"/>
                <a:ext cx="229357" cy="697944"/>
              </a:xfrm>
              <a:custGeom>
                <a:avLst/>
                <a:gdLst>
                  <a:gd name="T0" fmla="*/ 93 w 447"/>
                  <a:gd name="T1" fmla="*/ 697 h 1360"/>
                  <a:gd name="T2" fmla="*/ 101 w 447"/>
                  <a:gd name="T3" fmla="*/ 551 h 1360"/>
                  <a:gd name="T4" fmla="*/ 119 w 447"/>
                  <a:gd name="T5" fmla="*/ 380 h 1360"/>
                  <a:gd name="T6" fmla="*/ 65 w 447"/>
                  <a:gd name="T7" fmla="*/ 614 h 1360"/>
                  <a:gd name="T8" fmla="*/ 58 w 447"/>
                  <a:gd name="T9" fmla="*/ 744 h 1360"/>
                  <a:gd name="T10" fmla="*/ 44 w 447"/>
                  <a:gd name="T11" fmla="*/ 775 h 1360"/>
                  <a:gd name="T12" fmla="*/ 10 w 447"/>
                  <a:gd name="T13" fmla="*/ 718 h 1360"/>
                  <a:gd name="T14" fmla="*/ 36 w 447"/>
                  <a:gd name="T15" fmla="*/ 471 h 1360"/>
                  <a:gd name="T16" fmla="*/ 54 w 447"/>
                  <a:gd name="T17" fmla="*/ 346 h 1360"/>
                  <a:gd name="T18" fmla="*/ 62 w 447"/>
                  <a:gd name="T19" fmla="*/ 284 h 1360"/>
                  <a:gd name="T20" fmla="*/ 83 w 447"/>
                  <a:gd name="T21" fmla="*/ 231 h 1360"/>
                  <a:gd name="T22" fmla="*/ 109 w 447"/>
                  <a:gd name="T23" fmla="*/ 126 h 1360"/>
                  <a:gd name="T24" fmla="*/ 252 w 447"/>
                  <a:gd name="T25" fmla="*/ 20 h 1360"/>
                  <a:gd name="T26" fmla="*/ 315 w 447"/>
                  <a:gd name="T27" fmla="*/ 161 h 1360"/>
                  <a:gd name="T28" fmla="*/ 345 w 447"/>
                  <a:gd name="T29" fmla="*/ 208 h 1360"/>
                  <a:gd name="T30" fmla="*/ 359 w 447"/>
                  <a:gd name="T31" fmla="*/ 225 h 1360"/>
                  <a:gd name="T32" fmla="*/ 397 w 447"/>
                  <a:gd name="T33" fmla="*/ 271 h 1360"/>
                  <a:gd name="T34" fmla="*/ 408 w 447"/>
                  <a:gd name="T35" fmla="*/ 367 h 1360"/>
                  <a:gd name="T36" fmla="*/ 431 w 447"/>
                  <a:gd name="T37" fmla="*/ 631 h 1360"/>
                  <a:gd name="T38" fmla="*/ 443 w 447"/>
                  <a:gd name="T39" fmla="*/ 653 h 1360"/>
                  <a:gd name="T40" fmla="*/ 443 w 447"/>
                  <a:gd name="T41" fmla="*/ 728 h 1360"/>
                  <a:gd name="T42" fmla="*/ 393 w 447"/>
                  <a:gd name="T43" fmla="*/ 775 h 1360"/>
                  <a:gd name="T44" fmla="*/ 404 w 447"/>
                  <a:gd name="T45" fmla="*/ 759 h 1360"/>
                  <a:gd name="T46" fmla="*/ 399 w 447"/>
                  <a:gd name="T47" fmla="*/ 746 h 1360"/>
                  <a:gd name="T48" fmla="*/ 400 w 447"/>
                  <a:gd name="T49" fmla="*/ 671 h 1360"/>
                  <a:gd name="T50" fmla="*/ 398 w 447"/>
                  <a:gd name="T51" fmla="*/ 644 h 1360"/>
                  <a:gd name="T52" fmla="*/ 386 w 447"/>
                  <a:gd name="T53" fmla="*/ 573 h 1360"/>
                  <a:gd name="T54" fmla="*/ 353 w 447"/>
                  <a:gd name="T55" fmla="*/ 393 h 1360"/>
                  <a:gd name="T56" fmla="*/ 347 w 447"/>
                  <a:gd name="T57" fmla="*/ 467 h 1360"/>
                  <a:gd name="T58" fmla="*/ 375 w 447"/>
                  <a:gd name="T59" fmla="*/ 641 h 1360"/>
                  <a:gd name="T60" fmla="*/ 381 w 447"/>
                  <a:gd name="T61" fmla="*/ 867 h 1360"/>
                  <a:gd name="T62" fmla="*/ 383 w 447"/>
                  <a:gd name="T63" fmla="*/ 929 h 1360"/>
                  <a:gd name="T64" fmla="*/ 381 w 447"/>
                  <a:gd name="T65" fmla="*/ 957 h 1360"/>
                  <a:gd name="T66" fmla="*/ 352 w 447"/>
                  <a:gd name="T67" fmla="*/ 1099 h 1360"/>
                  <a:gd name="T68" fmla="*/ 342 w 447"/>
                  <a:gd name="T69" fmla="*/ 1172 h 1360"/>
                  <a:gd name="T70" fmla="*/ 379 w 447"/>
                  <a:gd name="T71" fmla="*/ 1301 h 1360"/>
                  <a:gd name="T72" fmla="*/ 309 w 447"/>
                  <a:gd name="T73" fmla="*/ 1313 h 1360"/>
                  <a:gd name="T74" fmla="*/ 273 w 447"/>
                  <a:gd name="T75" fmla="*/ 1270 h 1360"/>
                  <a:gd name="T76" fmla="*/ 269 w 447"/>
                  <a:gd name="T77" fmla="*/ 1171 h 1360"/>
                  <a:gd name="T78" fmla="*/ 283 w 447"/>
                  <a:gd name="T79" fmla="*/ 1100 h 1360"/>
                  <a:gd name="T80" fmla="*/ 298 w 447"/>
                  <a:gd name="T81" fmla="*/ 978 h 1360"/>
                  <a:gd name="T82" fmla="*/ 293 w 447"/>
                  <a:gd name="T83" fmla="*/ 949 h 1360"/>
                  <a:gd name="T84" fmla="*/ 284 w 447"/>
                  <a:gd name="T85" fmla="*/ 869 h 1360"/>
                  <a:gd name="T86" fmla="*/ 236 w 447"/>
                  <a:gd name="T87" fmla="*/ 722 h 1360"/>
                  <a:gd name="T88" fmla="*/ 228 w 447"/>
                  <a:gd name="T89" fmla="*/ 810 h 1360"/>
                  <a:gd name="T90" fmla="*/ 233 w 447"/>
                  <a:gd name="T91" fmla="*/ 871 h 1360"/>
                  <a:gd name="T92" fmla="*/ 235 w 447"/>
                  <a:gd name="T93" fmla="*/ 962 h 1360"/>
                  <a:gd name="T94" fmla="*/ 234 w 447"/>
                  <a:gd name="T95" fmla="*/ 1039 h 1360"/>
                  <a:gd name="T96" fmla="*/ 240 w 447"/>
                  <a:gd name="T97" fmla="*/ 1159 h 1360"/>
                  <a:gd name="T98" fmla="*/ 251 w 447"/>
                  <a:gd name="T99" fmla="*/ 1204 h 1360"/>
                  <a:gd name="T100" fmla="*/ 258 w 447"/>
                  <a:gd name="T101" fmla="*/ 1263 h 1360"/>
                  <a:gd name="T102" fmla="*/ 232 w 447"/>
                  <a:gd name="T103" fmla="*/ 1352 h 1360"/>
                  <a:gd name="T104" fmla="*/ 190 w 447"/>
                  <a:gd name="T105" fmla="*/ 1293 h 1360"/>
                  <a:gd name="T106" fmla="*/ 191 w 447"/>
                  <a:gd name="T107" fmla="*/ 1226 h 1360"/>
                  <a:gd name="T108" fmla="*/ 175 w 447"/>
                  <a:gd name="T109" fmla="*/ 1171 h 1360"/>
                  <a:gd name="T110" fmla="*/ 151 w 447"/>
                  <a:gd name="T111" fmla="*/ 985 h 1360"/>
                  <a:gd name="T112" fmla="*/ 146 w 447"/>
                  <a:gd name="T113" fmla="*/ 954 h 1360"/>
                  <a:gd name="T114" fmla="*/ 135 w 447"/>
                  <a:gd name="T115" fmla="*/ 854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7" h="1360">
                    <a:moveTo>
                      <a:pt x="135" y="854"/>
                    </a:moveTo>
                    <a:cubicBezTo>
                      <a:pt x="135" y="854"/>
                      <a:pt x="121" y="813"/>
                      <a:pt x="117" y="798"/>
                    </a:cubicBezTo>
                    <a:cubicBezTo>
                      <a:pt x="113" y="784"/>
                      <a:pt x="94" y="716"/>
                      <a:pt x="93" y="697"/>
                    </a:cubicBezTo>
                    <a:cubicBezTo>
                      <a:pt x="92" y="679"/>
                      <a:pt x="93" y="641"/>
                      <a:pt x="93" y="641"/>
                    </a:cubicBezTo>
                    <a:cubicBezTo>
                      <a:pt x="87" y="640"/>
                      <a:pt x="87" y="640"/>
                      <a:pt x="87" y="640"/>
                    </a:cubicBezTo>
                    <a:cubicBezTo>
                      <a:pt x="87" y="640"/>
                      <a:pt x="93" y="572"/>
                      <a:pt x="101" y="551"/>
                    </a:cubicBezTo>
                    <a:cubicBezTo>
                      <a:pt x="109" y="531"/>
                      <a:pt x="125" y="462"/>
                      <a:pt x="124" y="448"/>
                    </a:cubicBezTo>
                    <a:cubicBezTo>
                      <a:pt x="123" y="435"/>
                      <a:pt x="124" y="405"/>
                      <a:pt x="122" y="393"/>
                    </a:cubicBezTo>
                    <a:cubicBezTo>
                      <a:pt x="119" y="380"/>
                      <a:pt x="119" y="380"/>
                      <a:pt x="119" y="380"/>
                    </a:cubicBezTo>
                    <a:cubicBezTo>
                      <a:pt x="119" y="380"/>
                      <a:pt x="106" y="440"/>
                      <a:pt x="103" y="452"/>
                    </a:cubicBezTo>
                    <a:cubicBezTo>
                      <a:pt x="100" y="464"/>
                      <a:pt x="92" y="505"/>
                      <a:pt x="86" y="523"/>
                    </a:cubicBezTo>
                    <a:cubicBezTo>
                      <a:pt x="81" y="541"/>
                      <a:pt x="68" y="595"/>
                      <a:pt x="65" y="614"/>
                    </a:cubicBezTo>
                    <a:cubicBezTo>
                      <a:pt x="62" y="634"/>
                      <a:pt x="57" y="663"/>
                      <a:pt x="60" y="674"/>
                    </a:cubicBezTo>
                    <a:cubicBezTo>
                      <a:pt x="63" y="685"/>
                      <a:pt x="66" y="713"/>
                      <a:pt x="64" y="721"/>
                    </a:cubicBezTo>
                    <a:cubicBezTo>
                      <a:pt x="62" y="729"/>
                      <a:pt x="58" y="743"/>
                      <a:pt x="58" y="744"/>
                    </a:cubicBezTo>
                    <a:cubicBezTo>
                      <a:pt x="57" y="746"/>
                      <a:pt x="62" y="757"/>
                      <a:pt x="59" y="760"/>
                    </a:cubicBezTo>
                    <a:cubicBezTo>
                      <a:pt x="56" y="762"/>
                      <a:pt x="67" y="769"/>
                      <a:pt x="65" y="773"/>
                    </a:cubicBezTo>
                    <a:cubicBezTo>
                      <a:pt x="63" y="777"/>
                      <a:pt x="51" y="780"/>
                      <a:pt x="44" y="775"/>
                    </a:cubicBezTo>
                    <a:cubicBezTo>
                      <a:pt x="36" y="771"/>
                      <a:pt x="30" y="765"/>
                      <a:pt x="25" y="760"/>
                    </a:cubicBezTo>
                    <a:cubicBezTo>
                      <a:pt x="20" y="756"/>
                      <a:pt x="19" y="743"/>
                      <a:pt x="19" y="743"/>
                    </a:cubicBezTo>
                    <a:cubicBezTo>
                      <a:pt x="19" y="743"/>
                      <a:pt x="0" y="738"/>
                      <a:pt x="10" y="718"/>
                    </a:cubicBezTo>
                    <a:cubicBezTo>
                      <a:pt x="20" y="698"/>
                      <a:pt x="27" y="680"/>
                      <a:pt x="27" y="680"/>
                    </a:cubicBezTo>
                    <a:cubicBezTo>
                      <a:pt x="27" y="680"/>
                      <a:pt x="30" y="646"/>
                      <a:pt x="26" y="592"/>
                    </a:cubicBezTo>
                    <a:cubicBezTo>
                      <a:pt x="22" y="538"/>
                      <a:pt x="28" y="490"/>
                      <a:pt x="36" y="471"/>
                    </a:cubicBezTo>
                    <a:cubicBezTo>
                      <a:pt x="44" y="451"/>
                      <a:pt x="52" y="406"/>
                      <a:pt x="54" y="383"/>
                    </a:cubicBezTo>
                    <a:cubicBezTo>
                      <a:pt x="57" y="360"/>
                      <a:pt x="62" y="323"/>
                      <a:pt x="62" y="317"/>
                    </a:cubicBezTo>
                    <a:cubicBezTo>
                      <a:pt x="62" y="311"/>
                      <a:pt x="57" y="342"/>
                      <a:pt x="54" y="346"/>
                    </a:cubicBezTo>
                    <a:cubicBezTo>
                      <a:pt x="51" y="351"/>
                      <a:pt x="54" y="327"/>
                      <a:pt x="58" y="315"/>
                    </a:cubicBezTo>
                    <a:cubicBezTo>
                      <a:pt x="61" y="303"/>
                      <a:pt x="49" y="319"/>
                      <a:pt x="49" y="319"/>
                    </a:cubicBezTo>
                    <a:cubicBezTo>
                      <a:pt x="49" y="319"/>
                      <a:pt x="58" y="300"/>
                      <a:pt x="62" y="284"/>
                    </a:cubicBezTo>
                    <a:cubicBezTo>
                      <a:pt x="67" y="268"/>
                      <a:pt x="47" y="290"/>
                      <a:pt x="47" y="290"/>
                    </a:cubicBezTo>
                    <a:cubicBezTo>
                      <a:pt x="47" y="290"/>
                      <a:pt x="54" y="267"/>
                      <a:pt x="69" y="257"/>
                    </a:cubicBezTo>
                    <a:cubicBezTo>
                      <a:pt x="83" y="248"/>
                      <a:pt x="83" y="231"/>
                      <a:pt x="83" y="231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48"/>
                      <a:pt x="66" y="234"/>
                      <a:pt x="84" y="215"/>
                    </a:cubicBezTo>
                    <a:cubicBezTo>
                      <a:pt x="103" y="196"/>
                      <a:pt x="103" y="154"/>
                      <a:pt x="109" y="126"/>
                    </a:cubicBezTo>
                    <a:cubicBezTo>
                      <a:pt x="115" y="98"/>
                      <a:pt x="125" y="42"/>
                      <a:pt x="147" y="25"/>
                    </a:cubicBezTo>
                    <a:cubicBezTo>
                      <a:pt x="169" y="8"/>
                      <a:pt x="188" y="6"/>
                      <a:pt x="189" y="8"/>
                    </a:cubicBezTo>
                    <a:cubicBezTo>
                      <a:pt x="191" y="10"/>
                      <a:pt x="235" y="0"/>
                      <a:pt x="252" y="20"/>
                    </a:cubicBezTo>
                    <a:cubicBezTo>
                      <a:pt x="270" y="40"/>
                      <a:pt x="292" y="54"/>
                      <a:pt x="297" y="81"/>
                    </a:cubicBezTo>
                    <a:cubicBezTo>
                      <a:pt x="301" y="107"/>
                      <a:pt x="306" y="119"/>
                      <a:pt x="308" y="121"/>
                    </a:cubicBezTo>
                    <a:cubicBezTo>
                      <a:pt x="310" y="123"/>
                      <a:pt x="315" y="159"/>
                      <a:pt x="315" y="161"/>
                    </a:cubicBezTo>
                    <a:cubicBezTo>
                      <a:pt x="315" y="163"/>
                      <a:pt x="307" y="155"/>
                      <a:pt x="307" y="155"/>
                    </a:cubicBezTo>
                    <a:cubicBezTo>
                      <a:pt x="307" y="155"/>
                      <a:pt x="310" y="167"/>
                      <a:pt x="314" y="173"/>
                    </a:cubicBezTo>
                    <a:cubicBezTo>
                      <a:pt x="319" y="179"/>
                      <a:pt x="342" y="206"/>
                      <a:pt x="345" y="208"/>
                    </a:cubicBezTo>
                    <a:cubicBezTo>
                      <a:pt x="349" y="209"/>
                      <a:pt x="362" y="204"/>
                      <a:pt x="358" y="207"/>
                    </a:cubicBezTo>
                    <a:cubicBezTo>
                      <a:pt x="355" y="210"/>
                      <a:pt x="351" y="213"/>
                      <a:pt x="346" y="215"/>
                    </a:cubicBezTo>
                    <a:cubicBezTo>
                      <a:pt x="341" y="216"/>
                      <a:pt x="359" y="225"/>
                      <a:pt x="359" y="225"/>
                    </a:cubicBezTo>
                    <a:cubicBezTo>
                      <a:pt x="359" y="225"/>
                      <a:pt x="380" y="225"/>
                      <a:pt x="389" y="244"/>
                    </a:cubicBezTo>
                    <a:cubicBezTo>
                      <a:pt x="399" y="264"/>
                      <a:pt x="405" y="266"/>
                      <a:pt x="405" y="266"/>
                    </a:cubicBezTo>
                    <a:cubicBezTo>
                      <a:pt x="397" y="271"/>
                      <a:pt x="397" y="271"/>
                      <a:pt x="397" y="271"/>
                    </a:cubicBezTo>
                    <a:cubicBezTo>
                      <a:pt x="408" y="286"/>
                      <a:pt x="408" y="286"/>
                      <a:pt x="408" y="286"/>
                    </a:cubicBezTo>
                    <a:cubicBezTo>
                      <a:pt x="400" y="291"/>
                      <a:pt x="400" y="291"/>
                      <a:pt x="400" y="291"/>
                    </a:cubicBezTo>
                    <a:cubicBezTo>
                      <a:pt x="400" y="291"/>
                      <a:pt x="405" y="305"/>
                      <a:pt x="408" y="367"/>
                    </a:cubicBezTo>
                    <a:cubicBezTo>
                      <a:pt x="411" y="429"/>
                      <a:pt x="417" y="446"/>
                      <a:pt x="422" y="459"/>
                    </a:cubicBezTo>
                    <a:cubicBezTo>
                      <a:pt x="427" y="472"/>
                      <a:pt x="433" y="533"/>
                      <a:pt x="433" y="566"/>
                    </a:cubicBezTo>
                    <a:cubicBezTo>
                      <a:pt x="433" y="599"/>
                      <a:pt x="431" y="631"/>
                      <a:pt x="431" y="631"/>
                    </a:cubicBezTo>
                    <a:cubicBezTo>
                      <a:pt x="431" y="631"/>
                      <a:pt x="442" y="637"/>
                      <a:pt x="439" y="640"/>
                    </a:cubicBezTo>
                    <a:cubicBezTo>
                      <a:pt x="436" y="644"/>
                      <a:pt x="444" y="644"/>
                      <a:pt x="441" y="647"/>
                    </a:cubicBezTo>
                    <a:cubicBezTo>
                      <a:pt x="437" y="649"/>
                      <a:pt x="447" y="648"/>
                      <a:pt x="443" y="653"/>
                    </a:cubicBezTo>
                    <a:cubicBezTo>
                      <a:pt x="439" y="657"/>
                      <a:pt x="436" y="658"/>
                      <a:pt x="436" y="658"/>
                    </a:cubicBezTo>
                    <a:cubicBezTo>
                      <a:pt x="436" y="658"/>
                      <a:pt x="438" y="680"/>
                      <a:pt x="440" y="689"/>
                    </a:cubicBezTo>
                    <a:cubicBezTo>
                      <a:pt x="443" y="699"/>
                      <a:pt x="445" y="713"/>
                      <a:pt x="443" y="728"/>
                    </a:cubicBezTo>
                    <a:cubicBezTo>
                      <a:pt x="441" y="742"/>
                      <a:pt x="436" y="760"/>
                      <a:pt x="431" y="769"/>
                    </a:cubicBezTo>
                    <a:cubicBezTo>
                      <a:pt x="426" y="778"/>
                      <a:pt x="410" y="785"/>
                      <a:pt x="400" y="784"/>
                    </a:cubicBezTo>
                    <a:cubicBezTo>
                      <a:pt x="390" y="783"/>
                      <a:pt x="388" y="778"/>
                      <a:pt x="393" y="775"/>
                    </a:cubicBezTo>
                    <a:cubicBezTo>
                      <a:pt x="397" y="772"/>
                      <a:pt x="390" y="769"/>
                      <a:pt x="395" y="768"/>
                    </a:cubicBezTo>
                    <a:cubicBezTo>
                      <a:pt x="399" y="766"/>
                      <a:pt x="403" y="765"/>
                      <a:pt x="403" y="765"/>
                    </a:cubicBezTo>
                    <a:cubicBezTo>
                      <a:pt x="403" y="765"/>
                      <a:pt x="401" y="760"/>
                      <a:pt x="404" y="759"/>
                    </a:cubicBezTo>
                    <a:cubicBezTo>
                      <a:pt x="408" y="757"/>
                      <a:pt x="412" y="746"/>
                      <a:pt x="410" y="738"/>
                    </a:cubicBezTo>
                    <a:cubicBezTo>
                      <a:pt x="407" y="729"/>
                      <a:pt x="405" y="725"/>
                      <a:pt x="405" y="725"/>
                    </a:cubicBezTo>
                    <a:cubicBezTo>
                      <a:pt x="405" y="725"/>
                      <a:pt x="400" y="736"/>
                      <a:pt x="399" y="746"/>
                    </a:cubicBezTo>
                    <a:cubicBezTo>
                      <a:pt x="399" y="757"/>
                      <a:pt x="391" y="772"/>
                      <a:pt x="389" y="757"/>
                    </a:cubicBezTo>
                    <a:cubicBezTo>
                      <a:pt x="387" y="742"/>
                      <a:pt x="386" y="710"/>
                      <a:pt x="390" y="698"/>
                    </a:cubicBezTo>
                    <a:cubicBezTo>
                      <a:pt x="394" y="687"/>
                      <a:pt x="399" y="679"/>
                      <a:pt x="400" y="671"/>
                    </a:cubicBezTo>
                    <a:cubicBezTo>
                      <a:pt x="401" y="662"/>
                      <a:pt x="403" y="653"/>
                      <a:pt x="403" y="653"/>
                    </a:cubicBezTo>
                    <a:cubicBezTo>
                      <a:pt x="403" y="653"/>
                      <a:pt x="396" y="655"/>
                      <a:pt x="398" y="651"/>
                    </a:cubicBezTo>
                    <a:cubicBezTo>
                      <a:pt x="400" y="648"/>
                      <a:pt x="394" y="646"/>
                      <a:pt x="398" y="644"/>
                    </a:cubicBezTo>
                    <a:cubicBezTo>
                      <a:pt x="402" y="642"/>
                      <a:pt x="393" y="633"/>
                      <a:pt x="395" y="632"/>
                    </a:cubicBezTo>
                    <a:cubicBezTo>
                      <a:pt x="397" y="632"/>
                      <a:pt x="396" y="632"/>
                      <a:pt x="401" y="631"/>
                    </a:cubicBezTo>
                    <a:cubicBezTo>
                      <a:pt x="406" y="630"/>
                      <a:pt x="386" y="573"/>
                      <a:pt x="386" y="573"/>
                    </a:cubicBezTo>
                    <a:cubicBezTo>
                      <a:pt x="386" y="573"/>
                      <a:pt x="371" y="530"/>
                      <a:pt x="370" y="514"/>
                    </a:cubicBezTo>
                    <a:cubicBezTo>
                      <a:pt x="368" y="497"/>
                      <a:pt x="363" y="453"/>
                      <a:pt x="363" y="453"/>
                    </a:cubicBezTo>
                    <a:cubicBezTo>
                      <a:pt x="353" y="393"/>
                      <a:pt x="353" y="393"/>
                      <a:pt x="353" y="393"/>
                    </a:cubicBezTo>
                    <a:cubicBezTo>
                      <a:pt x="352" y="378"/>
                      <a:pt x="352" y="378"/>
                      <a:pt x="352" y="378"/>
                    </a:cubicBezTo>
                    <a:cubicBezTo>
                      <a:pt x="352" y="378"/>
                      <a:pt x="349" y="418"/>
                      <a:pt x="346" y="425"/>
                    </a:cubicBezTo>
                    <a:cubicBezTo>
                      <a:pt x="344" y="432"/>
                      <a:pt x="344" y="459"/>
                      <a:pt x="347" y="467"/>
                    </a:cubicBezTo>
                    <a:cubicBezTo>
                      <a:pt x="350" y="475"/>
                      <a:pt x="361" y="549"/>
                      <a:pt x="364" y="569"/>
                    </a:cubicBezTo>
                    <a:cubicBezTo>
                      <a:pt x="368" y="588"/>
                      <a:pt x="370" y="613"/>
                      <a:pt x="369" y="616"/>
                    </a:cubicBezTo>
                    <a:cubicBezTo>
                      <a:pt x="368" y="618"/>
                      <a:pt x="373" y="631"/>
                      <a:pt x="375" y="641"/>
                    </a:cubicBezTo>
                    <a:cubicBezTo>
                      <a:pt x="376" y="651"/>
                      <a:pt x="381" y="658"/>
                      <a:pt x="382" y="721"/>
                    </a:cubicBezTo>
                    <a:cubicBezTo>
                      <a:pt x="383" y="785"/>
                      <a:pt x="386" y="827"/>
                      <a:pt x="385" y="839"/>
                    </a:cubicBezTo>
                    <a:cubicBezTo>
                      <a:pt x="383" y="851"/>
                      <a:pt x="383" y="858"/>
                      <a:pt x="381" y="867"/>
                    </a:cubicBezTo>
                    <a:cubicBezTo>
                      <a:pt x="380" y="876"/>
                      <a:pt x="387" y="882"/>
                      <a:pt x="385" y="889"/>
                    </a:cubicBezTo>
                    <a:cubicBezTo>
                      <a:pt x="382" y="895"/>
                      <a:pt x="381" y="895"/>
                      <a:pt x="380" y="907"/>
                    </a:cubicBezTo>
                    <a:cubicBezTo>
                      <a:pt x="380" y="919"/>
                      <a:pt x="383" y="923"/>
                      <a:pt x="383" y="929"/>
                    </a:cubicBezTo>
                    <a:cubicBezTo>
                      <a:pt x="382" y="935"/>
                      <a:pt x="381" y="936"/>
                      <a:pt x="381" y="936"/>
                    </a:cubicBezTo>
                    <a:cubicBezTo>
                      <a:pt x="381" y="936"/>
                      <a:pt x="387" y="945"/>
                      <a:pt x="385" y="948"/>
                    </a:cubicBezTo>
                    <a:cubicBezTo>
                      <a:pt x="383" y="950"/>
                      <a:pt x="383" y="951"/>
                      <a:pt x="381" y="957"/>
                    </a:cubicBezTo>
                    <a:cubicBezTo>
                      <a:pt x="380" y="962"/>
                      <a:pt x="374" y="981"/>
                      <a:pt x="375" y="983"/>
                    </a:cubicBezTo>
                    <a:cubicBezTo>
                      <a:pt x="377" y="985"/>
                      <a:pt x="379" y="987"/>
                      <a:pt x="377" y="990"/>
                    </a:cubicBezTo>
                    <a:cubicBezTo>
                      <a:pt x="375" y="992"/>
                      <a:pt x="351" y="1094"/>
                      <a:pt x="352" y="1099"/>
                    </a:cubicBezTo>
                    <a:cubicBezTo>
                      <a:pt x="353" y="1105"/>
                      <a:pt x="356" y="1112"/>
                      <a:pt x="351" y="1124"/>
                    </a:cubicBezTo>
                    <a:cubicBezTo>
                      <a:pt x="345" y="1135"/>
                      <a:pt x="340" y="1145"/>
                      <a:pt x="340" y="1153"/>
                    </a:cubicBezTo>
                    <a:cubicBezTo>
                      <a:pt x="340" y="1160"/>
                      <a:pt x="343" y="1168"/>
                      <a:pt x="342" y="1172"/>
                    </a:cubicBezTo>
                    <a:cubicBezTo>
                      <a:pt x="342" y="1177"/>
                      <a:pt x="329" y="1205"/>
                      <a:pt x="329" y="1205"/>
                    </a:cubicBezTo>
                    <a:cubicBezTo>
                      <a:pt x="329" y="1205"/>
                      <a:pt x="329" y="1232"/>
                      <a:pt x="338" y="1247"/>
                    </a:cubicBezTo>
                    <a:cubicBezTo>
                      <a:pt x="348" y="1263"/>
                      <a:pt x="375" y="1295"/>
                      <a:pt x="379" y="1301"/>
                    </a:cubicBezTo>
                    <a:cubicBezTo>
                      <a:pt x="383" y="1307"/>
                      <a:pt x="388" y="1316"/>
                      <a:pt x="383" y="1326"/>
                    </a:cubicBezTo>
                    <a:cubicBezTo>
                      <a:pt x="377" y="1337"/>
                      <a:pt x="357" y="1352"/>
                      <a:pt x="340" y="1341"/>
                    </a:cubicBezTo>
                    <a:cubicBezTo>
                      <a:pt x="323" y="1330"/>
                      <a:pt x="313" y="1330"/>
                      <a:pt x="309" y="1313"/>
                    </a:cubicBezTo>
                    <a:cubicBezTo>
                      <a:pt x="305" y="1296"/>
                      <a:pt x="305" y="1294"/>
                      <a:pt x="304" y="1293"/>
                    </a:cubicBezTo>
                    <a:cubicBezTo>
                      <a:pt x="304" y="1292"/>
                      <a:pt x="295" y="1285"/>
                      <a:pt x="287" y="1281"/>
                    </a:cubicBezTo>
                    <a:cubicBezTo>
                      <a:pt x="279" y="1277"/>
                      <a:pt x="276" y="1275"/>
                      <a:pt x="273" y="1270"/>
                    </a:cubicBezTo>
                    <a:cubicBezTo>
                      <a:pt x="270" y="1264"/>
                      <a:pt x="258" y="1244"/>
                      <a:pt x="262" y="1227"/>
                    </a:cubicBezTo>
                    <a:cubicBezTo>
                      <a:pt x="266" y="1210"/>
                      <a:pt x="273" y="1195"/>
                      <a:pt x="273" y="1195"/>
                    </a:cubicBezTo>
                    <a:cubicBezTo>
                      <a:pt x="273" y="1195"/>
                      <a:pt x="262" y="1181"/>
                      <a:pt x="269" y="1171"/>
                    </a:cubicBezTo>
                    <a:cubicBezTo>
                      <a:pt x="275" y="1161"/>
                      <a:pt x="279" y="1162"/>
                      <a:pt x="278" y="1154"/>
                    </a:cubicBezTo>
                    <a:cubicBezTo>
                      <a:pt x="277" y="1146"/>
                      <a:pt x="275" y="1142"/>
                      <a:pt x="279" y="1140"/>
                    </a:cubicBezTo>
                    <a:cubicBezTo>
                      <a:pt x="282" y="1138"/>
                      <a:pt x="284" y="1115"/>
                      <a:pt x="283" y="1100"/>
                    </a:cubicBezTo>
                    <a:cubicBezTo>
                      <a:pt x="281" y="1085"/>
                      <a:pt x="286" y="1071"/>
                      <a:pt x="283" y="1057"/>
                    </a:cubicBezTo>
                    <a:cubicBezTo>
                      <a:pt x="280" y="1042"/>
                      <a:pt x="284" y="1012"/>
                      <a:pt x="289" y="997"/>
                    </a:cubicBezTo>
                    <a:cubicBezTo>
                      <a:pt x="295" y="982"/>
                      <a:pt x="298" y="978"/>
                      <a:pt x="298" y="978"/>
                    </a:cubicBezTo>
                    <a:cubicBezTo>
                      <a:pt x="298" y="978"/>
                      <a:pt x="295" y="968"/>
                      <a:pt x="295" y="964"/>
                    </a:cubicBezTo>
                    <a:cubicBezTo>
                      <a:pt x="296" y="960"/>
                      <a:pt x="295" y="959"/>
                      <a:pt x="294" y="955"/>
                    </a:cubicBezTo>
                    <a:cubicBezTo>
                      <a:pt x="292" y="952"/>
                      <a:pt x="293" y="950"/>
                      <a:pt x="293" y="949"/>
                    </a:cubicBezTo>
                    <a:cubicBezTo>
                      <a:pt x="294" y="948"/>
                      <a:pt x="289" y="950"/>
                      <a:pt x="292" y="943"/>
                    </a:cubicBezTo>
                    <a:cubicBezTo>
                      <a:pt x="294" y="935"/>
                      <a:pt x="290" y="927"/>
                      <a:pt x="290" y="927"/>
                    </a:cubicBezTo>
                    <a:cubicBezTo>
                      <a:pt x="284" y="869"/>
                      <a:pt x="284" y="869"/>
                      <a:pt x="284" y="869"/>
                    </a:cubicBezTo>
                    <a:cubicBezTo>
                      <a:pt x="284" y="869"/>
                      <a:pt x="279" y="830"/>
                      <a:pt x="273" y="808"/>
                    </a:cubicBezTo>
                    <a:cubicBezTo>
                      <a:pt x="267" y="786"/>
                      <a:pt x="249" y="743"/>
                      <a:pt x="245" y="736"/>
                    </a:cubicBezTo>
                    <a:cubicBezTo>
                      <a:pt x="241" y="729"/>
                      <a:pt x="236" y="722"/>
                      <a:pt x="236" y="722"/>
                    </a:cubicBezTo>
                    <a:cubicBezTo>
                      <a:pt x="236" y="722"/>
                      <a:pt x="230" y="762"/>
                      <a:pt x="229" y="766"/>
                    </a:cubicBezTo>
                    <a:cubicBezTo>
                      <a:pt x="228" y="771"/>
                      <a:pt x="228" y="795"/>
                      <a:pt x="228" y="802"/>
                    </a:cubicBezTo>
                    <a:cubicBezTo>
                      <a:pt x="228" y="808"/>
                      <a:pt x="228" y="808"/>
                      <a:pt x="228" y="810"/>
                    </a:cubicBezTo>
                    <a:cubicBezTo>
                      <a:pt x="228" y="811"/>
                      <a:pt x="230" y="813"/>
                      <a:pt x="229" y="817"/>
                    </a:cubicBezTo>
                    <a:cubicBezTo>
                      <a:pt x="228" y="821"/>
                      <a:pt x="231" y="822"/>
                      <a:pt x="230" y="830"/>
                    </a:cubicBezTo>
                    <a:cubicBezTo>
                      <a:pt x="229" y="838"/>
                      <a:pt x="237" y="863"/>
                      <a:pt x="233" y="871"/>
                    </a:cubicBezTo>
                    <a:cubicBezTo>
                      <a:pt x="229" y="880"/>
                      <a:pt x="237" y="883"/>
                      <a:pt x="237" y="893"/>
                    </a:cubicBezTo>
                    <a:cubicBezTo>
                      <a:pt x="238" y="902"/>
                      <a:pt x="240" y="940"/>
                      <a:pt x="238" y="946"/>
                    </a:cubicBezTo>
                    <a:cubicBezTo>
                      <a:pt x="236" y="952"/>
                      <a:pt x="236" y="957"/>
                      <a:pt x="235" y="962"/>
                    </a:cubicBezTo>
                    <a:cubicBezTo>
                      <a:pt x="235" y="968"/>
                      <a:pt x="233" y="973"/>
                      <a:pt x="232" y="976"/>
                    </a:cubicBezTo>
                    <a:cubicBezTo>
                      <a:pt x="232" y="979"/>
                      <a:pt x="229" y="990"/>
                      <a:pt x="229" y="991"/>
                    </a:cubicBezTo>
                    <a:cubicBezTo>
                      <a:pt x="229" y="992"/>
                      <a:pt x="231" y="1019"/>
                      <a:pt x="234" y="1039"/>
                    </a:cubicBezTo>
                    <a:cubicBezTo>
                      <a:pt x="236" y="1060"/>
                      <a:pt x="236" y="1119"/>
                      <a:pt x="238" y="1124"/>
                    </a:cubicBezTo>
                    <a:cubicBezTo>
                      <a:pt x="239" y="1129"/>
                      <a:pt x="241" y="1131"/>
                      <a:pt x="240" y="1137"/>
                    </a:cubicBezTo>
                    <a:cubicBezTo>
                      <a:pt x="239" y="1142"/>
                      <a:pt x="237" y="1151"/>
                      <a:pt x="240" y="1159"/>
                    </a:cubicBezTo>
                    <a:cubicBezTo>
                      <a:pt x="242" y="1168"/>
                      <a:pt x="246" y="1172"/>
                      <a:pt x="248" y="1177"/>
                    </a:cubicBezTo>
                    <a:cubicBezTo>
                      <a:pt x="250" y="1181"/>
                      <a:pt x="254" y="1189"/>
                      <a:pt x="254" y="1194"/>
                    </a:cubicBezTo>
                    <a:cubicBezTo>
                      <a:pt x="254" y="1200"/>
                      <a:pt x="251" y="1204"/>
                      <a:pt x="251" y="1204"/>
                    </a:cubicBezTo>
                    <a:cubicBezTo>
                      <a:pt x="251" y="1204"/>
                      <a:pt x="256" y="1217"/>
                      <a:pt x="256" y="1221"/>
                    </a:cubicBezTo>
                    <a:cubicBezTo>
                      <a:pt x="256" y="1225"/>
                      <a:pt x="259" y="1243"/>
                      <a:pt x="261" y="1246"/>
                    </a:cubicBezTo>
                    <a:cubicBezTo>
                      <a:pt x="262" y="1249"/>
                      <a:pt x="264" y="1252"/>
                      <a:pt x="258" y="1263"/>
                    </a:cubicBezTo>
                    <a:cubicBezTo>
                      <a:pt x="252" y="1275"/>
                      <a:pt x="247" y="1287"/>
                      <a:pt x="247" y="1287"/>
                    </a:cubicBezTo>
                    <a:cubicBezTo>
                      <a:pt x="247" y="1287"/>
                      <a:pt x="248" y="1314"/>
                      <a:pt x="249" y="1321"/>
                    </a:cubicBezTo>
                    <a:cubicBezTo>
                      <a:pt x="249" y="1329"/>
                      <a:pt x="243" y="1348"/>
                      <a:pt x="232" y="1352"/>
                    </a:cubicBezTo>
                    <a:cubicBezTo>
                      <a:pt x="220" y="1356"/>
                      <a:pt x="190" y="1360"/>
                      <a:pt x="181" y="1354"/>
                    </a:cubicBezTo>
                    <a:cubicBezTo>
                      <a:pt x="172" y="1349"/>
                      <a:pt x="174" y="1328"/>
                      <a:pt x="178" y="1319"/>
                    </a:cubicBezTo>
                    <a:cubicBezTo>
                      <a:pt x="182" y="1310"/>
                      <a:pt x="190" y="1293"/>
                      <a:pt x="190" y="1293"/>
                    </a:cubicBezTo>
                    <a:cubicBezTo>
                      <a:pt x="190" y="1293"/>
                      <a:pt x="199" y="1277"/>
                      <a:pt x="199" y="1270"/>
                    </a:cubicBezTo>
                    <a:cubicBezTo>
                      <a:pt x="199" y="1262"/>
                      <a:pt x="203" y="1241"/>
                      <a:pt x="203" y="1241"/>
                    </a:cubicBezTo>
                    <a:cubicBezTo>
                      <a:pt x="203" y="1241"/>
                      <a:pt x="192" y="1232"/>
                      <a:pt x="191" y="1226"/>
                    </a:cubicBezTo>
                    <a:cubicBezTo>
                      <a:pt x="191" y="1220"/>
                      <a:pt x="197" y="1210"/>
                      <a:pt x="196" y="1209"/>
                    </a:cubicBezTo>
                    <a:cubicBezTo>
                      <a:pt x="196" y="1209"/>
                      <a:pt x="194" y="1192"/>
                      <a:pt x="188" y="1187"/>
                    </a:cubicBezTo>
                    <a:cubicBezTo>
                      <a:pt x="183" y="1183"/>
                      <a:pt x="176" y="1186"/>
                      <a:pt x="175" y="1171"/>
                    </a:cubicBezTo>
                    <a:cubicBezTo>
                      <a:pt x="174" y="1157"/>
                      <a:pt x="171" y="1112"/>
                      <a:pt x="166" y="1099"/>
                    </a:cubicBezTo>
                    <a:cubicBezTo>
                      <a:pt x="162" y="1086"/>
                      <a:pt x="148" y="1047"/>
                      <a:pt x="148" y="1019"/>
                    </a:cubicBezTo>
                    <a:cubicBezTo>
                      <a:pt x="149" y="992"/>
                      <a:pt x="151" y="985"/>
                      <a:pt x="151" y="985"/>
                    </a:cubicBezTo>
                    <a:cubicBezTo>
                      <a:pt x="151" y="985"/>
                      <a:pt x="144" y="982"/>
                      <a:pt x="147" y="977"/>
                    </a:cubicBezTo>
                    <a:cubicBezTo>
                      <a:pt x="149" y="972"/>
                      <a:pt x="145" y="969"/>
                      <a:pt x="146" y="966"/>
                    </a:cubicBezTo>
                    <a:cubicBezTo>
                      <a:pt x="147" y="962"/>
                      <a:pt x="145" y="958"/>
                      <a:pt x="146" y="954"/>
                    </a:cubicBezTo>
                    <a:cubicBezTo>
                      <a:pt x="147" y="950"/>
                      <a:pt x="144" y="940"/>
                      <a:pt x="145" y="930"/>
                    </a:cubicBezTo>
                    <a:cubicBezTo>
                      <a:pt x="146" y="921"/>
                      <a:pt x="142" y="906"/>
                      <a:pt x="142" y="906"/>
                    </a:cubicBezTo>
                    <a:lnTo>
                      <a:pt x="135" y="8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7"/>
              <p:cNvSpPr>
                <a:spLocks noEditPoints="1"/>
              </p:cNvSpPr>
              <p:nvPr/>
            </p:nvSpPr>
            <p:spPr bwMode="auto">
              <a:xfrm flipH="1">
                <a:off x="8800445" y="2669203"/>
                <a:ext cx="251381" cy="734398"/>
              </a:xfrm>
              <a:custGeom>
                <a:avLst/>
                <a:gdLst>
                  <a:gd name="T0" fmla="*/ 62 w 491"/>
                  <a:gd name="T1" fmla="*/ 1427 h 1431"/>
                  <a:gd name="T2" fmla="*/ 101 w 491"/>
                  <a:gd name="T3" fmla="*/ 1389 h 1431"/>
                  <a:gd name="T4" fmla="*/ 147 w 491"/>
                  <a:gd name="T5" fmla="*/ 1352 h 1431"/>
                  <a:gd name="T6" fmla="*/ 154 w 491"/>
                  <a:gd name="T7" fmla="*/ 1318 h 1431"/>
                  <a:gd name="T8" fmla="*/ 161 w 491"/>
                  <a:gd name="T9" fmla="*/ 1272 h 1431"/>
                  <a:gd name="T10" fmla="*/ 156 w 491"/>
                  <a:gd name="T11" fmla="*/ 1217 h 1431"/>
                  <a:gd name="T12" fmla="*/ 167 w 491"/>
                  <a:gd name="T13" fmla="*/ 1093 h 1431"/>
                  <a:gd name="T14" fmla="*/ 191 w 491"/>
                  <a:gd name="T15" fmla="*/ 976 h 1431"/>
                  <a:gd name="T16" fmla="*/ 215 w 491"/>
                  <a:gd name="T17" fmla="*/ 833 h 1431"/>
                  <a:gd name="T18" fmla="*/ 240 w 491"/>
                  <a:gd name="T19" fmla="*/ 966 h 1431"/>
                  <a:gd name="T20" fmla="*/ 245 w 491"/>
                  <a:gd name="T21" fmla="*/ 1035 h 1431"/>
                  <a:gd name="T22" fmla="*/ 253 w 491"/>
                  <a:gd name="T23" fmla="*/ 1150 h 1431"/>
                  <a:gd name="T24" fmla="*/ 230 w 491"/>
                  <a:gd name="T25" fmla="*/ 1219 h 1431"/>
                  <a:gd name="T26" fmla="*/ 204 w 491"/>
                  <a:gd name="T27" fmla="*/ 1288 h 1431"/>
                  <a:gd name="T28" fmla="*/ 257 w 491"/>
                  <a:gd name="T29" fmla="*/ 1330 h 1431"/>
                  <a:gd name="T30" fmla="*/ 316 w 491"/>
                  <a:gd name="T31" fmla="*/ 1270 h 1431"/>
                  <a:gd name="T32" fmla="*/ 332 w 491"/>
                  <a:gd name="T33" fmla="*/ 1229 h 1431"/>
                  <a:gd name="T34" fmla="*/ 349 w 491"/>
                  <a:gd name="T35" fmla="*/ 1150 h 1431"/>
                  <a:gd name="T36" fmla="*/ 349 w 491"/>
                  <a:gd name="T37" fmla="*/ 1042 h 1431"/>
                  <a:gd name="T38" fmla="*/ 346 w 491"/>
                  <a:gd name="T39" fmla="*/ 965 h 1431"/>
                  <a:gd name="T40" fmla="*/ 361 w 491"/>
                  <a:gd name="T41" fmla="*/ 860 h 1431"/>
                  <a:gd name="T42" fmla="*/ 372 w 491"/>
                  <a:gd name="T43" fmla="*/ 803 h 1431"/>
                  <a:gd name="T44" fmla="*/ 373 w 491"/>
                  <a:gd name="T45" fmla="*/ 702 h 1431"/>
                  <a:gd name="T46" fmla="*/ 381 w 491"/>
                  <a:gd name="T47" fmla="*/ 659 h 1431"/>
                  <a:gd name="T48" fmla="*/ 390 w 491"/>
                  <a:gd name="T49" fmla="*/ 575 h 1431"/>
                  <a:gd name="T50" fmla="*/ 472 w 491"/>
                  <a:gd name="T51" fmla="*/ 384 h 1431"/>
                  <a:gd name="T52" fmla="*/ 326 w 491"/>
                  <a:gd name="T53" fmla="*/ 216 h 1431"/>
                  <a:gd name="T54" fmla="*/ 303 w 491"/>
                  <a:gd name="T55" fmla="*/ 169 h 1431"/>
                  <a:gd name="T56" fmla="*/ 286 w 491"/>
                  <a:gd name="T57" fmla="*/ 157 h 1431"/>
                  <a:gd name="T58" fmla="*/ 296 w 491"/>
                  <a:gd name="T59" fmla="*/ 137 h 1431"/>
                  <a:gd name="T60" fmla="*/ 300 w 491"/>
                  <a:gd name="T61" fmla="*/ 97 h 1431"/>
                  <a:gd name="T62" fmla="*/ 302 w 491"/>
                  <a:gd name="T63" fmla="*/ 47 h 1431"/>
                  <a:gd name="T64" fmla="*/ 253 w 491"/>
                  <a:gd name="T65" fmla="*/ 2 h 1431"/>
                  <a:gd name="T66" fmla="*/ 193 w 491"/>
                  <a:gd name="T67" fmla="*/ 7 h 1431"/>
                  <a:gd name="T68" fmla="*/ 163 w 491"/>
                  <a:gd name="T69" fmla="*/ 53 h 1431"/>
                  <a:gd name="T70" fmla="*/ 156 w 491"/>
                  <a:gd name="T71" fmla="*/ 85 h 1431"/>
                  <a:gd name="T72" fmla="*/ 164 w 491"/>
                  <a:gd name="T73" fmla="*/ 81 h 1431"/>
                  <a:gd name="T74" fmla="*/ 165 w 491"/>
                  <a:gd name="T75" fmla="*/ 136 h 1431"/>
                  <a:gd name="T76" fmla="*/ 170 w 491"/>
                  <a:gd name="T77" fmla="*/ 142 h 1431"/>
                  <a:gd name="T78" fmla="*/ 179 w 491"/>
                  <a:gd name="T79" fmla="*/ 170 h 1431"/>
                  <a:gd name="T80" fmla="*/ 177 w 491"/>
                  <a:gd name="T81" fmla="*/ 205 h 1431"/>
                  <a:gd name="T82" fmla="*/ 113 w 491"/>
                  <a:gd name="T83" fmla="*/ 242 h 1431"/>
                  <a:gd name="T84" fmla="*/ 40 w 491"/>
                  <a:gd name="T85" fmla="*/ 354 h 1431"/>
                  <a:gd name="T86" fmla="*/ 17 w 491"/>
                  <a:gd name="T87" fmla="*/ 437 h 1431"/>
                  <a:gd name="T88" fmla="*/ 15 w 491"/>
                  <a:gd name="T89" fmla="*/ 508 h 1431"/>
                  <a:gd name="T90" fmla="*/ 18 w 491"/>
                  <a:gd name="T91" fmla="*/ 559 h 1431"/>
                  <a:gd name="T92" fmla="*/ 18 w 491"/>
                  <a:gd name="T93" fmla="*/ 612 h 1431"/>
                  <a:gd name="T94" fmla="*/ 24 w 491"/>
                  <a:gd name="T95" fmla="*/ 652 h 1431"/>
                  <a:gd name="T96" fmla="*/ 68 w 491"/>
                  <a:gd name="T97" fmla="*/ 695 h 1431"/>
                  <a:gd name="T98" fmla="*/ 70 w 491"/>
                  <a:gd name="T99" fmla="*/ 803 h 1431"/>
                  <a:gd name="T100" fmla="*/ 73 w 491"/>
                  <a:gd name="T101" fmla="*/ 992 h 1431"/>
                  <a:gd name="T102" fmla="*/ 68 w 491"/>
                  <a:gd name="T103" fmla="*/ 1031 h 1431"/>
                  <a:gd name="T104" fmla="*/ 67 w 491"/>
                  <a:gd name="T105" fmla="*/ 1130 h 1431"/>
                  <a:gd name="T106" fmla="*/ 68 w 491"/>
                  <a:gd name="T107" fmla="*/ 1241 h 1431"/>
                  <a:gd name="T108" fmla="*/ 59 w 491"/>
                  <a:gd name="T109" fmla="*/ 1296 h 1431"/>
                  <a:gd name="T110" fmla="*/ 23 w 491"/>
                  <a:gd name="T111" fmla="*/ 1375 h 1431"/>
                  <a:gd name="T112" fmla="*/ 91 w 491"/>
                  <a:gd name="T113" fmla="*/ 530 h 1431"/>
                  <a:gd name="T114" fmla="*/ 97 w 491"/>
                  <a:gd name="T115" fmla="*/ 491 h 1431"/>
                  <a:gd name="T116" fmla="*/ 113 w 491"/>
                  <a:gd name="T117" fmla="*/ 430 h 1431"/>
                  <a:gd name="T118" fmla="*/ 117 w 491"/>
                  <a:gd name="T119" fmla="*/ 477 h 1431"/>
                  <a:gd name="T120" fmla="*/ 109 w 491"/>
                  <a:gd name="T121" fmla="*/ 512 h 1431"/>
                  <a:gd name="T122" fmla="*/ 99 w 491"/>
                  <a:gd name="T123" fmla="*/ 546 h 1431"/>
                  <a:gd name="T124" fmla="*/ 91 w 491"/>
                  <a:gd name="T125" fmla="*/ 530 h 1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1" h="1431">
                    <a:moveTo>
                      <a:pt x="3" y="1411"/>
                    </a:moveTo>
                    <a:cubicBezTo>
                      <a:pt x="6" y="1420"/>
                      <a:pt x="46" y="1431"/>
                      <a:pt x="62" y="1427"/>
                    </a:cubicBezTo>
                    <a:cubicBezTo>
                      <a:pt x="78" y="1423"/>
                      <a:pt x="89" y="1420"/>
                      <a:pt x="94" y="1411"/>
                    </a:cubicBezTo>
                    <a:cubicBezTo>
                      <a:pt x="99" y="1402"/>
                      <a:pt x="101" y="1389"/>
                      <a:pt x="101" y="1389"/>
                    </a:cubicBezTo>
                    <a:cubicBezTo>
                      <a:pt x="101" y="1389"/>
                      <a:pt x="129" y="1376"/>
                      <a:pt x="135" y="1372"/>
                    </a:cubicBezTo>
                    <a:cubicBezTo>
                      <a:pt x="142" y="1368"/>
                      <a:pt x="147" y="1359"/>
                      <a:pt x="147" y="1352"/>
                    </a:cubicBezTo>
                    <a:cubicBezTo>
                      <a:pt x="147" y="1345"/>
                      <a:pt x="146" y="1338"/>
                      <a:pt x="146" y="1338"/>
                    </a:cubicBezTo>
                    <a:cubicBezTo>
                      <a:pt x="146" y="1338"/>
                      <a:pt x="153" y="1339"/>
                      <a:pt x="154" y="1318"/>
                    </a:cubicBezTo>
                    <a:cubicBezTo>
                      <a:pt x="156" y="1297"/>
                      <a:pt x="161" y="1291"/>
                      <a:pt x="161" y="1288"/>
                    </a:cubicBezTo>
                    <a:cubicBezTo>
                      <a:pt x="161" y="1285"/>
                      <a:pt x="163" y="1274"/>
                      <a:pt x="161" y="1272"/>
                    </a:cubicBezTo>
                    <a:cubicBezTo>
                      <a:pt x="159" y="1270"/>
                      <a:pt x="150" y="1268"/>
                      <a:pt x="149" y="1253"/>
                    </a:cubicBezTo>
                    <a:cubicBezTo>
                      <a:pt x="148" y="1239"/>
                      <a:pt x="155" y="1224"/>
                      <a:pt x="156" y="1217"/>
                    </a:cubicBezTo>
                    <a:cubicBezTo>
                      <a:pt x="158" y="1210"/>
                      <a:pt x="161" y="1177"/>
                      <a:pt x="161" y="1152"/>
                    </a:cubicBezTo>
                    <a:cubicBezTo>
                      <a:pt x="160" y="1128"/>
                      <a:pt x="166" y="1100"/>
                      <a:pt x="167" y="1093"/>
                    </a:cubicBezTo>
                    <a:cubicBezTo>
                      <a:pt x="167" y="1086"/>
                      <a:pt x="171" y="1056"/>
                      <a:pt x="174" y="1048"/>
                    </a:cubicBezTo>
                    <a:cubicBezTo>
                      <a:pt x="176" y="1040"/>
                      <a:pt x="191" y="981"/>
                      <a:pt x="191" y="976"/>
                    </a:cubicBezTo>
                    <a:cubicBezTo>
                      <a:pt x="191" y="971"/>
                      <a:pt x="206" y="881"/>
                      <a:pt x="209" y="866"/>
                    </a:cubicBezTo>
                    <a:cubicBezTo>
                      <a:pt x="212" y="852"/>
                      <a:pt x="213" y="836"/>
                      <a:pt x="215" y="833"/>
                    </a:cubicBezTo>
                    <a:cubicBezTo>
                      <a:pt x="218" y="831"/>
                      <a:pt x="227" y="853"/>
                      <a:pt x="230" y="874"/>
                    </a:cubicBezTo>
                    <a:cubicBezTo>
                      <a:pt x="232" y="895"/>
                      <a:pt x="238" y="951"/>
                      <a:pt x="240" y="966"/>
                    </a:cubicBezTo>
                    <a:cubicBezTo>
                      <a:pt x="243" y="981"/>
                      <a:pt x="243" y="989"/>
                      <a:pt x="243" y="1002"/>
                    </a:cubicBezTo>
                    <a:cubicBezTo>
                      <a:pt x="243" y="1015"/>
                      <a:pt x="245" y="1020"/>
                      <a:pt x="245" y="1035"/>
                    </a:cubicBezTo>
                    <a:cubicBezTo>
                      <a:pt x="246" y="1050"/>
                      <a:pt x="243" y="1109"/>
                      <a:pt x="249" y="1124"/>
                    </a:cubicBezTo>
                    <a:cubicBezTo>
                      <a:pt x="254" y="1139"/>
                      <a:pt x="258" y="1144"/>
                      <a:pt x="253" y="1150"/>
                    </a:cubicBezTo>
                    <a:cubicBezTo>
                      <a:pt x="248" y="1157"/>
                      <a:pt x="233" y="1167"/>
                      <a:pt x="233" y="1176"/>
                    </a:cubicBezTo>
                    <a:cubicBezTo>
                      <a:pt x="233" y="1186"/>
                      <a:pt x="229" y="1210"/>
                      <a:pt x="230" y="1219"/>
                    </a:cubicBezTo>
                    <a:cubicBezTo>
                      <a:pt x="231" y="1228"/>
                      <a:pt x="236" y="1234"/>
                      <a:pt x="237" y="1235"/>
                    </a:cubicBezTo>
                    <a:cubicBezTo>
                      <a:pt x="237" y="1237"/>
                      <a:pt x="210" y="1282"/>
                      <a:pt x="204" y="1288"/>
                    </a:cubicBezTo>
                    <a:cubicBezTo>
                      <a:pt x="198" y="1295"/>
                      <a:pt x="181" y="1318"/>
                      <a:pt x="189" y="1324"/>
                    </a:cubicBezTo>
                    <a:cubicBezTo>
                      <a:pt x="198" y="1330"/>
                      <a:pt x="248" y="1334"/>
                      <a:pt x="257" y="1330"/>
                    </a:cubicBezTo>
                    <a:cubicBezTo>
                      <a:pt x="267" y="1326"/>
                      <a:pt x="293" y="1299"/>
                      <a:pt x="299" y="1293"/>
                    </a:cubicBezTo>
                    <a:cubicBezTo>
                      <a:pt x="306" y="1288"/>
                      <a:pt x="317" y="1280"/>
                      <a:pt x="316" y="1270"/>
                    </a:cubicBezTo>
                    <a:cubicBezTo>
                      <a:pt x="315" y="1259"/>
                      <a:pt x="316" y="1246"/>
                      <a:pt x="316" y="1246"/>
                    </a:cubicBezTo>
                    <a:cubicBezTo>
                      <a:pt x="316" y="1246"/>
                      <a:pt x="331" y="1236"/>
                      <a:pt x="332" y="1229"/>
                    </a:cubicBezTo>
                    <a:cubicBezTo>
                      <a:pt x="333" y="1222"/>
                      <a:pt x="331" y="1214"/>
                      <a:pt x="328" y="1212"/>
                    </a:cubicBezTo>
                    <a:cubicBezTo>
                      <a:pt x="326" y="1210"/>
                      <a:pt x="349" y="1190"/>
                      <a:pt x="349" y="1150"/>
                    </a:cubicBezTo>
                    <a:cubicBezTo>
                      <a:pt x="349" y="1111"/>
                      <a:pt x="345" y="1111"/>
                      <a:pt x="345" y="1083"/>
                    </a:cubicBezTo>
                    <a:cubicBezTo>
                      <a:pt x="345" y="1055"/>
                      <a:pt x="349" y="1042"/>
                      <a:pt x="349" y="1042"/>
                    </a:cubicBezTo>
                    <a:cubicBezTo>
                      <a:pt x="349" y="1042"/>
                      <a:pt x="346" y="1016"/>
                      <a:pt x="346" y="994"/>
                    </a:cubicBezTo>
                    <a:cubicBezTo>
                      <a:pt x="346" y="973"/>
                      <a:pt x="345" y="973"/>
                      <a:pt x="346" y="965"/>
                    </a:cubicBezTo>
                    <a:cubicBezTo>
                      <a:pt x="347" y="956"/>
                      <a:pt x="353" y="903"/>
                      <a:pt x="352" y="896"/>
                    </a:cubicBezTo>
                    <a:cubicBezTo>
                      <a:pt x="352" y="890"/>
                      <a:pt x="362" y="869"/>
                      <a:pt x="361" y="860"/>
                    </a:cubicBezTo>
                    <a:cubicBezTo>
                      <a:pt x="361" y="850"/>
                      <a:pt x="361" y="827"/>
                      <a:pt x="364" y="821"/>
                    </a:cubicBezTo>
                    <a:cubicBezTo>
                      <a:pt x="367" y="816"/>
                      <a:pt x="372" y="809"/>
                      <a:pt x="372" y="803"/>
                    </a:cubicBezTo>
                    <a:cubicBezTo>
                      <a:pt x="372" y="796"/>
                      <a:pt x="381" y="747"/>
                      <a:pt x="377" y="732"/>
                    </a:cubicBezTo>
                    <a:cubicBezTo>
                      <a:pt x="374" y="716"/>
                      <a:pt x="373" y="702"/>
                      <a:pt x="373" y="702"/>
                    </a:cubicBezTo>
                    <a:cubicBezTo>
                      <a:pt x="373" y="702"/>
                      <a:pt x="381" y="692"/>
                      <a:pt x="381" y="680"/>
                    </a:cubicBezTo>
                    <a:cubicBezTo>
                      <a:pt x="381" y="669"/>
                      <a:pt x="381" y="659"/>
                      <a:pt x="381" y="659"/>
                    </a:cubicBezTo>
                    <a:cubicBezTo>
                      <a:pt x="381" y="659"/>
                      <a:pt x="391" y="654"/>
                      <a:pt x="391" y="630"/>
                    </a:cubicBezTo>
                    <a:cubicBezTo>
                      <a:pt x="391" y="605"/>
                      <a:pt x="390" y="575"/>
                      <a:pt x="390" y="575"/>
                    </a:cubicBezTo>
                    <a:cubicBezTo>
                      <a:pt x="390" y="575"/>
                      <a:pt x="479" y="531"/>
                      <a:pt x="485" y="503"/>
                    </a:cubicBezTo>
                    <a:cubicBezTo>
                      <a:pt x="491" y="474"/>
                      <a:pt x="491" y="431"/>
                      <a:pt x="472" y="384"/>
                    </a:cubicBezTo>
                    <a:cubicBezTo>
                      <a:pt x="454" y="337"/>
                      <a:pt x="419" y="246"/>
                      <a:pt x="390" y="237"/>
                    </a:cubicBezTo>
                    <a:cubicBezTo>
                      <a:pt x="361" y="227"/>
                      <a:pt x="336" y="221"/>
                      <a:pt x="326" y="216"/>
                    </a:cubicBezTo>
                    <a:cubicBezTo>
                      <a:pt x="317" y="212"/>
                      <a:pt x="305" y="198"/>
                      <a:pt x="305" y="194"/>
                    </a:cubicBezTo>
                    <a:cubicBezTo>
                      <a:pt x="305" y="189"/>
                      <a:pt x="308" y="174"/>
                      <a:pt x="303" y="169"/>
                    </a:cubicBezTo>
                    <a:cubicBezTo>
                      <a:pt x="298" y="164"/>
                      <a:pt x="294" y="157"/>
                      <a:pt x="290" y="157"/>
                    </a:cubicBezTo>
                    <a:cubicBezTo>
                      <a:pt x="286" y="157"/>
                      <a:pt x="286" y="157"/>
                      <a:pt x="286" y="157"/>
                    </a:cubicBezTo>
                    <a:cubicBezTo>
                      <a:pt x="286" y="143"/>
                      <a:pt x="286" y="143"/>
                      <a:pt x="286" y="143"/>
                    </a:cubicBezTo>
                    <a:cubicBezTo>
                      <a:pt x="286" y="143"/>
                      <a:pt x="294" y="140"/>
                      <a:pt x="296" y="137"/>
                    </a:cubicBezTo>
                    <a:cubicBezTo>
                      <a:pt x="299" y="134"/>
                      <a:pt x="302" y="127"/>
                      <a:pt x="302" y="121"/>
                    </a:cubicBezTo>
                    <a:cubicBezTo>
                      <a:pt x="302" y="115"/>
                      <a:pt x="302" y="99"/>
                      <a:pt x="300" y="97"/>
                    </a:cubicBezTo>
                    <a:cubicBezTo>
                      <a:pt x="298" y="94"/>
                      <a:pt x="297" y="93"/>
                      <a:pt x="297" y="93"/>
                    </a:cubicBezTo>
                    <a:cubicBezTo>
                      <a:pt x="297" y="93"/>
                      <a:pt x="305" y="58"/>
                      <a:pt x="302" y="47"/>
                    </a:cubicBezTo>
                    <a:cubicBezTo>
                      <a:pt x="299" y="35"/>
                      <a:pt x="280" y="10"/>
                      <a:pt x="270" y="6"/>
                    </a:cubicBezTo>
                    <a:cubicBezTo>
                      <a:pt x="261" y="2"/>
                      <a:pt x="257" y="4"/>
                      <a:pt x="253" y="2"/>
                    </a:cubicBezTo>
                    <a:cubicBezTo>
                      <a:pt x="249" y="1"/>
                      <a:pt x="230" y="0"/>
                      <a:pt x="223" y="0"/>
                    </a:cubicBezTo>
                    <a:cubicBezTo>
                      <a:pt x="216" y="0"/>
                      <a:pt x="202" y="1"/>
                      <a:pt x="193" y="7"/>
                    </a:cubicBezTo>
                    <a:cubicBezTo>
                      <a:pt x="184" y="13"/>
                      <a:pt x="171" y="23"/>
                      <a:pt x="167" y="28"/>
                    </a:cubicBezTo>
                    <a:cubicBezTo>
                      <a:pt x="163" y="33"/>
                      <a:pt x="161" y="44"/>
                      <a:pt x="163" y="53"/>
                    </a:cubicBezTo>
                    <a:cubicBezTo>
                      <a:pt x="164" y="62"/>
                      <a:pt x="163" y="66"/>
                      <a:pt x="163" y="66"/>
                    </a:cubicBezTo>
                    <a:cubicBezTo>
                      <a:pt x="163" y="66"/>
                      <a:pt x="154" y="81"/>
                      <a:pt x="156" y="85"/>
                    </a:cubicBezTo>
                    <a:cubicBezTo>
                      <a:pt x="158" y="88"/>
                      <a:pt x="158" y="86"/>
                      <a:pt x="160" y="85"/>
                    </a:cubicBezTo>
                    <a:cubicBezTo>
                      <a:pt x="162" y="84"/>
                      <a:pt x="164" y="81"/>
                      <a:pt x="164" y="81"/>
                    </a:cubicBezTo>
                    <a:cubicBezTo>
                      <a:pt x="164" y="81"/>
                      <a:pt x="164" y="92"/>
                      <a:pt x="164" y="96"/>
                    </a:cubicBezTo>
                    <a:cubicBezTo>
                      <a:pt x="164" y="100"/>
                      <a:pt x="165" y="133"/>
                      <a:pt x="165" y="136"/>
                    </a:cubicBezTo>
                    <a:cubicBezTo>
                      <a:pt x="166" y="139"/>
                      <a:pt x="167" y="141"/>
                      <a:pt x="168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0" y="142"/>
                      <a:pt x="170" y="157"/>
                      <a:pt x="174" y="163"/>
                    </a:cubicBezTo>
                    <a:cubicBezTo>
                      <a:pt x="178" y="169"/>
                      <a:pt x="179" y="170"/>
                      <a:pt x="179" y="170"/>
                    </a:cubicBezTo>
                    <a:cubicBezTo>
                      <a:pt x="179" y="170"/>
                      <a:pt x="172" y="179"/>
                      <a:pt x="172" y="190"/>
                    </a:cubicBezTo>
                    <a:cubicBezTo>
                      <a:pt x="172" y="201"/>
                      <a:pt x="174" y="202"/>
                      <a:pt x="177" y="205"/>
                    </a:cubicBezTo>
                    <a:cubicBezTo>
                      <a:pt x="180" y="208"/>
                      <a:pt x="180" y="215"/>
                      <a:pt x="180" y="215"/>
                    </a:cubicBezTo>
                    <a:cubicBezTo>
                      <a:pt x="180" y="215"/>
                      <a:pt x="135" y="227"/>
                      <a:pt x="113" y="242"/>
                    </a:cubicBezTo>
                    <a:cubicBezTo>
                      <a:pt x="91" y="258"/>
                      <a:pt x="72" y="267"/>
                      <a:pt x="64" y="287"/>
                    </a:cubicBezTo>
                    <a:cubicBezTo>
                      <a:pt x="55" y="307"/>
                      <a:pt x="42" y="346"/>
                      <a:pt x="40" y="354"/>
                    </a:cubicBezTo>
                    <a:cubicBezTo>
                      <a:pt x="38" y="362"/>
                      <a:pt x="28" y="401"/>
                      <a:pt x="23" y="410"/>
                    </a:cubicBezTo>
                    <a:cubicBezTo>
                      <a:pt x="17" y="419"/>
                      <a:pt x="16" y="423"/>
                      <a:pt x="17" y="437"/>
                    </a:cubicBezTo>
                    <a:cubicBezTo>
                      <a:pt x="18" y="451"/>
                      <a:pt x="16" y="470"/>
                      <a:pt x="12" y="478"/>
                    </a:cubicBezTo>
                    <a:cubicBezTo>
                      <a:pt x="8" y="486"/>
                      <a:pt x="12" y="501"/>
                      <a:pt x="15" y="508"/>
                    </a:cubicBezTo>
                    <a:cubicBezTo>
                      <a:pt x="17" y="514"/>
                      <a:pt x="8" y="527"/>
                      <a:pt x="12" y="537"/>
                    </a:cubicBezTo>
                    <a:cubicBezTo>
                      <a:pt x="16" y="548"/>
                      <a:pt x="19" y="551"/>
                      <a:pt x="18" y="559"/>
                    </a:cubicBezTo>
                    <a:cubicBezTo>
                      <a:pt x="17" y="568"/>
                      <a:pt x="20" y="589"/>
                      <a:pt x="17" y="595"/>
                    </a:cubicBezTo>
                    <a:cubicBezTo>
                      <a:pt x="13" y="602"/>
                      <a:pt x="13" y="602"/>
                      <a:pt x="18" y="612"/>
                    </a:cubicBezTo>
                    <a:cubicBezTo>
                      <a:pt x="22" y="621"/>
                      <a:pt x="27" y="633"/>
                      <a:pt x="25" y="635"/>
                    </a:cubicBezTo>
                    <a:cubicBezTo>
                      <a:pt x="24" y="637"/>
                      <a:pt x="19" y="648"/>
                      <a:pt x="24" y="652"/>
                    </a:cubicBezTo>
                    <a:cubicBezTo>
                      <a:pt x="28" y="657"/>
                      <a:pt x="44" y="657"/>
                      <a:pt x="44" y="657"/>
                    </a:cubicBezTo>
                    <a:cubicBezTo>
                      <a:pt x="68" y="695"/>
                      <a:pt x="68" y="695"/>
                      <a:pt x="68" y="695"/>
                    </a:cubicBezTo>
                    <a:cubicBezTo>
                      <a:pt x="73" y="700"/>
                      <a:pt x="73" y="700"/>
                      <a:pt x="73" y="700"/>
                    </a:cubicBezTo>
                    <a:cubicBezTo>
                      <a:pt x="73" y="700"/>
                      <a:pt x="70" y="768"/>
                      <a:pt x="70" y="803"/>
                    </a:cubicBezTo>
                    <a:cubicBezTo>
                      <a:pt x="70" y="838"/>
                      <a:pt x="69" y="919"/>
                      <a:pt x="70" y="936"/>
                    </a:cubicBezTo>
                    <a:cubicBezTo>
                      <a:pt x="71" y="953"/>
                      <a:pt x="73" y="983"/>
                      <a:pt x="73" y="992"/>
                    </a:cubicBezTo>
                    <a:cubicBezTo>
                      <a:pt x="73" y="1002"/>
                      <a:pt x="70" y="1002"/>
                      <a:pt x="69" y="1008"/>
                    </a:cubicBezTo>
                    <a:cubicBezTo>
                      <a:pt x="67" y="1014"/>
                      <a:pt x="66" y="1019"/>
                      <a:pt x="68" y="1031"/>
                    </a:cubicBezTo>
                    <a:cubicBezTo>
                      <a:pt x="71" y="1044"/>
                      <a:pt x="70" y="1051"/>
                      <a:pt x="70" y="1054"/>
                    </a:cubicBezTo>
                    <a:cubicBezTo>
                      <a:pt x="70" y="1058"/>
                      <a:pt x="67" y="1092"/>
                      <a:pt x="67" y="1130"/>
                    </a:cubicBezTo>
                    <a:cubicBezTo>
                      <a:pt x="67" y="1169"/>
                      <a:pt x="62" y="1211"/>
                      <a:pt x="63" y="1222"/>
                    </a:cubicBezTo>
                    <a:cubicBezTo>
                      <a:pt x="64" y="1234"/>
                      <a:pt x="68" y="1227"/>
                      <a:pt x="68" y="1241"/>
                    </a:cubicBezTo>
                    <a:cubicBezTo>
                      <a:pt x="68" y="1255"/>
                      <a:pt x="53" y="1260"/>
                      <a:pt x="54" y="1273"/>
                    </a:cubicBezTo>
                    <a:cubicBezTo>
                      <a:pt x="56" y="1287"/>
                      <a:pt x="59" y="1295"/>
                      <a:pt x="59" y="1296"/>
                    </a:cubicBezTo>
                    <a:cubicBezTo>
                      <a:pt x="59" y="1297"/>
                      <a:pt x="58" y="1322"/>
                      <a:pt x="54" y="1332"/>
                    </a:cubicBezTo>
                    <a:cubicBezTo>
                      <a:pt x="49" y="1342"/>
                      <a:pt x="29" y="1368"/>
                      <a:pt x="23" y="1375"/>
                    </a:cubicBezTo>
                    <a:cubicBezTo>
                      <a:pt x="17" y="1382"/>
                      <a:pt x="0" y="1403"/>
                      <a:pt x="3" y="1411"/>
                    </a:cubicBezTo>
                    <a:close/>
                    <a:moveTo>
                      <a:pt x="91" y="530"/>
                    </a:moveTo>
                    <a:cubicBezTo>
                      <a:pt x="94" y="527"/>
                      <a:pt x="102" y="526"/>
                      <a:pt x="101" y="512"/>
                    </a:cubicBezTo>
                    <a:cubicBezTo>
                      <a:pt x="99" y="499"/>
                      <a:pt x="97" y="496"/>
                      <a:pt x="97" y="491"/>
                    </a:cubicBezTo>
                    <a:cubicBezTo>
                      <a:pt x="97" y="485"/>
                      <a:pt x="105" y="473"/>
                      <a:pt x="107" y="470"/>
                    </a:cubicBezTo>
                    <a:cubicBezTo>
                      <a:pt x="109" y="467"/>
                      <a:pt x="113" y="430"/>
                      <a:pt x="113" y="430"/>
                    </a:cubicBezTo>
                    <a:cubicBezTo>
                      <a:pt x="113" y="430"/>
                      <a:pt x="113" y="447"/>
                      <a:pt x="115" y="456"/>
                    </a:cubicBezTo>
                    <a:cubicBezTo>
                      <a:pt x="117" y="465"/>
                      <a:pt x="121" y="470"/>
                      <a:pt x="117" y="477"/>
                    </a:cubicBezTo>
                    <a:cubicBezTo>
                      <a:pt x="113" y="484"/>
                      <a:pt x="112" y="486"/>
                      <a:pt x="113" y="491"/>
                    </a:cubicBezTo>
                    <a:cubicBezTo>
                      <a:pt x="113" y="496"/>
                      <a:pt x="110" y="510"/>
                      <a:pt x="109" y="512"/>
                    </a:cubicBezTo>
                    <a:cubicBezTo>
                      <a:pt x="108" y="514"/>
                      <a:pt x="102" y="531"/>
                      <a:pt x="102" y="531"/>
                    </a:cubicBezTo>
                    <a:cubicBezTo>
                      <a:pt x="102" y="531"/>
                      <a:pt x="99" y="545"/>
                      <a:pt x="99" y="546"/>
                    </a:cubicBezTo>
                    <a:cubicBezTo>
                      <a:pt x="99" y="547"/>
                      <a:pt x="97" y="546"/>
                      <a:pt x="92" y="543"/>
                    </a:cubicBezTo>
                    <a:cubicBezTo>
                      <a:pt x="87" y="539"/>
                      <a:pt x="87" y="533"/>
                      <a:pt x="91" y="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4"/>
              <p:cNvSpPr>
                <a:spLocks noEditPoints="1"/>
              </p:cNvSpPr>
              <p:nvPr/>
            </p:nvSpPr>
            <p:spPr bwMode="auto">
              <a:xfrm>
                <a:off x="9416576" y="2593304"/>
                <a:ext cx="261254" cy="715411"/>
              </a:xfrm>
              <a:custGeom>
                <a:avLst/>
                <a:gdLst>
                  <a:gd name="T0" fmla="*/ 7 w 509"/>
                  <a:gd name="T1" fmla="*/ 674 h 1394"/>
                  <a:gd name="T2" fmla="*/ 26 w 509"/>
                  <a:gd name="T3" fmla="*/ 683 h 1394"/>
                  <a:gd name="T4" fmla="*/ 44 w 509"/>
                  <a:gd name="T5" fmla="*/ 680 h 1394"/>
                  <a:gd name="T6" fmla="*/ 55 w 509"/>
                  <a:gd name="T7" fmla="*/ 674 h 1394"/>
                  <a:gd name="T8" fmla="*/ 148 w 509"/>
                  <a:gd name="T9" fmla="*/ 558 h 1394"/>
                  <a:gd name="T10" fmla="*/ 132 w 509"/>
                  <a:gd name="T11" fmla="*/ 646 h 1394"/>
                  <a:gd name="T12" fmla="*/ 125 w 509"/>
                  <a:gd name="T13" fmla="*/ 782 h 1394"/>
                  <a:gd name="T14" fmla="*/ 127 w 509"/>
                  <a:gd name="T15" fmla="*/ 990 h 1394"/>
                  <a:gd name="T16" fmla="*/ 263 w 509"/>
                  <a:gd name="T17" fmla="*/ 1243 h 1394"/>
                  <a:gd name="T18" fmla="*/ 264 w 509"/>
                  <a:gd name="T19" fmla="*/ 1262 h 1394"/>
                  <a:gd name="T20" fmla="*/ 224 w 509"/>
                  <a:gd name="T21" fmla="*/ 1315 h 1394"/>
                  <a:gd name="T22" fmla="*/ 217 w 509"/>
                  <a:gd name="T23" fmla="*/ 1360 h 1394"/>
                  <a:gd name="T24" fmla="*/ 259 w 509"/>
                  <a:gd name="T25" fmla="*/ 1389 h 1394"/>
                  <a:gd name="T26" fmla="*/ 346 w 509"/>
                  <a:gd name="T27" fmla="*/ 1390 h 1394"/>
                  <a:gd name="T28" fmla="*/ 356 w 509"/>
                  <a:gd name="T29" fmla="*/ 1315 h 1394"/>
                  <a:gd name="T30" fmla="*/ 356 w 509"/>
                  <a:gd name="T31" fmla="*/ 1267 h 1394"/>
                  <a:gd name="T32" fmla="*/ 362 w 509"/>
                  <a:gd name="T33" fmla="*/ 915 h 1394"/>
                  <a:gd name="T34" fmla="*/ 425 w 509"/>
                  <a:gd name="T35" fmla="*/ 725 h 1394"/>
                  <a:gd name="T36" fmla="*/ 417 w 509"/>
                  <a:gd name="T37" fmla="*/ 615 h 1394"/>
                  <a:gd name="T38" fmla="*/ 498 w 509"/>
                  <a:gd name="T39" fmla="*/ 469 h 1394"/>
                  <a:gd name="T40" fmla="*/ 405 w 509"/>
                  <a:gd name="T41" fmla="*/ 248 h 1394"/>
                  <a:gd name="T42" fmla="*/ 378 w 509"/>
                  <a:gd name="T43" fmla="*/ 147 h 1394"/>
                  <a:gd name="T44" fmla="*/ 274 w 509"/>
                  <a:gd name="T45" fmla="*/ 4 h 1394"/>
                  <a:gd name="T46" fmla="*/ 190 w 509"/>
                  <a:gd name="T47" fmla="*/ 175 h 1394"/>
                  <a:gd name="T48" fmla="*/ 194 w 509"/>
                  <a:gd name="T49" fmla="*/ 173 h 1394"/>
                  <a:gd name="T50" fmla="*/ 202 w 509"/>
                  <a:gd name="T51" fmla="*/ 187 h 1394"/>
                  <a:gd name="T52" fmla="*/ 205 w 509"/>
                  <a:gd name="T53" fmla="*/ 186 h 1394"/>
                  <a:gd name="T54" fmla="*/ 224 w 509"/>
                  <a:gd name="T55" fmla="*/ 209 h 1394"/>
                  <a:gd name="T56" fmla="*/ 153 w 509"/>
                  <a:gd name="T57" fmla="*/ 321 h 1394"/>
                  <a:gd name="T58" fmla="*/ 94 w 509"/>
                  <a:gd name="T59" fmla="*/ 526 h 1394"/>
                  <a:gd name="T60" fmla="*/ 32 w 509"/>
                  <a:gd name="T61" fmla="*/ 603 h 1394"/>
                  <a:gd name="T62" fmla="*/ 16 w 509"/>
                  <a:gd name="T63" fmla="*/ 634 h 1394"/>
                  <a:gd name="T64" fmla="*/ 400 w 509"/>
                  <a:gd name="T65" fmla="*/ 482 h 1394"/>
                  <a:gd name="T66" fmla="*/ 422 w 509"/>
                  <a:gd name="T67" fmla="*/ 473 h 1394"/>
                  <a:gd name="T68" fmla="*/ 406 w 509"/>
                  <a:gd name="T69" fmla="*/ 508 h 1394"/>
                  <a:gd name="T70" fmla="*/ 203 w 509"/>
                  <a:gd name="T71" fmla="*/ 971 h 1394"/>
                  <a:gd name="T72" fmla="*/ 230 w 509"/>
                  <a:gd name="T73" fmla="*/ 882 h 1394"/>
                  <a:gd name="T74" fmla="*/ 264 w 509"/>
                  <a:gd name="T75" fmla="*/ 942 h 1394"/>
                  <a:gd name="T76" fmla="*/ 295 w 509"/>
                  <a:gd name="T77" fmla="*/ 1160 h 1394"/>
                  <a:gd name="T78" fmla="*/ 252 w 509"/>
                  <a:gd name="T79" fmla="*/ 105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9" h="1394">
                    <a:moveTo>
                      <a:pt x="2" y="660"/>
                    </a:moveTo>
                    <a:cubicBezTo>
                      <a:pt x="4" y="670"/>
                      <a:pt x="5" y="674"/>
                      <a:pt x="7" y="674"/>
                    </a:cubicBezTo>
                    <a:cubicBezTo>
                      <a:pt x="10" y="674"/>
                      <a:pt x="14" y="681"/>
                      <a:pt x="16" y="680"/>
                    </a:cubicBezTo>
                    <a:cubicBezTo>
                      <a:pt x="19" y="680"/>
                      <a:pt x="21" y="685"/>
                      <a:pt x="26" y="683"/>
                    </a:cubicBezTo>
                    <a:cubicBezTo>
                      <a:pt x="31" y="681"/>
                      <a:pt x="33" y="686"/>
                      <a:pt x="37" y="685"/>
                    </a:cubicBezTo>
                    <a:cubicBezTo>
                      <a:pt x="41" y="685"/>
                      <a:pt x="44" y="682"/>
                      <a:pt x="44" y="680"/>
                    </a:cubicBezTo>
                    <a:cubicBezTo>
                      <a:pt x="45" y="677"/>
                      <a:pt x="46" y="675"/>
                      <a:pt x="46" y="675"/>
                    </a:cubicBezTo>
                    <a:cubicBezTo>
                      <a:pt x="55" y="674"/>
                      <a:pt x="55" y="674"/>
                      <a:pt x="55" y="674"/>
                    </a:cubicBezTo>
                    <a:cubicBezTo>
                      <a:pt x="55" y="674"/>
                      <a:pt x="74" y="647"/>
                      <a:pt x="78" y="637"/>
                    </a:cubicBezTo>
                    <a:cubicBezTo>
                      <a:pt x="82" y="627"/>
                      <a:pt x="136" y="567"/>
                      <a:pt x="148" y="558"/>
                    </a:cubicBezTo>
                    <a:cubicBezTo>
                      <a:pt x="160" y="548"/>
                      <a:pt x="163" y="544"/>
                      <a:pt x="163" y="543"/>
                    </a:cubicBezTo>
                    <a:cubicBezTo>
                      <a:pt x="164" y="542"/>
                      <a:pt x="136" y="626"/>
                      <a:pt x="132" y="646"/>
                    </a:cubicBezTo>
                    <a:cubicBezTo>
                      <a:pt x="129" y="666"/>
                      <a:pt x="129" y="686"/>
                      <a:pt x="136" y="689"/>
                    </a:cubicBezTo>
                    <a:cubicBezTo>
                      <a:pt x="143" y="692"/>
                      <a:pt x="128" y="741"/>
                      <a:pt x="125" y="782"/>
                    </a:cubicBezTo>
                    <a:cubicBezTo>
                      <a:pt x="123" y="823"/>
                      <a:pt x="121" y="839"/>
                      <a:pt x="121" y="873"/>
                    </a:cubicBezTo>
                    <a:cubicBezTo>
                      <a:pt x="121" y="906"/>
                      <a:pt x="110" y="955"/>
                      <a:pt x="127" y="990"/>
                    </a:cubicBezTo>
                    <a:cubicBezTo>
                      <a:pt x="144" y="1024"/>
                      <a:pt x="175" y="1096"/>
                      <a:pt x="202" y="1140"/>
                    </a:cubicBezTo>
                    <a:cubicBezTo>
                      <a:pt x="228" y="1183"/>
                      <a:pt x="263" y="1243"/>
                      <a:pt x="263" y="1243"/>
                    </a:cubicBezTo>
                    <a:cubicBezTo>
                      <a:pt x="263" y="1243"/>
                      <a:pt x="259" y="1251"/>
                      <a:pt x="258" y="1252"/>
                    </a:cubicBezTo>
                    <a:cubicBezTo>
                      <a:pt x="257" y="1253"/>
                      <a:pt x="263" y="1259"/>
                      <a:pt x="264" y="1262"/>
                    </a:cubicBezTo>
                    <a:cubicBezTo>
                      <a:pt x="264" y="1264"/>
                      <a:pt x="260" y="1288"/>
                      <a:pt x="248" y="1300"/>
                    </a:cubicBezTo>
                    <a:cubicBezTo>
                      <a:pt x="235" y="1312"/>
                      <a:pt x="233" y="1316"/>
                      <a:pt x="224" y="1315"/>
                    </a:cubicBezTo>
                    <a:cubicBezTo>
                      <a:pt x="216" y="1315"/>
                      <a:pt x="199" y="1327"/>
                      <a:pt x="203" y="1337"/>
                    </a:cubicBezTo>
                    <a:cubicBezTo>
                      <a:pt x="207" y="1347"/>
                      <a:pt x="217" y="1360"/>
                      <a:pt x="217" y="1360"/>
                    </a:cubicBezTo>
                    <a:cubicBezTo>
                      <a:pt x="217" y="1360"/>
                      <a:pt x="193" y="1374"/>
                      <a:pt x="203" y="1384"/>
                    </a:cubicBezTo>
                    <a:cubicBezTo>
                      <a:pt x="212" y="1393"/>
                      <a:pt x="238" y="1394"/>
                      <a:pt x="259" y="1389"/>
                    </a:cubicBezTo>
                    <a:cubicBezTo>
                      <a:pt x="281" y="1383"/>
                      <a:pt x="288" y="1381"/>
                      <a:pt x="288" y="1381"/>
                    </a:cubicBezTo>
                    <a:cubicBezTo>
                      <a:pt x="288" y="1381"/>
                      <a:pt x="333" y="1392"/>
                      <a:pt x="346" y="1390"/>
                    </a:cubicBezTo>
                    <a:cubicBezTo>
                      <a:pt x="358" y="1389"/>
                      <a:pt x="363" y="1373"/>
                      <a:pt x="362" y="1351"/>
                    </a:cubicBezTo>
                    <a:cubicBezTo>
                      <a:pt x="360" y="1328"/>
                      <a:pt x="356" y="1315"/>
                      <a:pt x="356" y="1315"/>
                    </a:cubicBezTo>
                    <a:cubicBezTo>
                      <a:pt x="356" y="1315"/>
                      <a:pt x="372" y="1289"/>
                      <a:pt x="364" y="1278"/>
                    </a:cubicBezTo>
                    <a:cubicBezTo>
                      <a:pt x="356" y="1267"/>
                      <a:pt x="356" y="1267"/>
                      <a:pt x="356" y="1267"/>
                    </a:cubicBezTo>
                    <a:cubicBezTo>
                      <a:pt x="356" y="1267"/>
                      <a:pt x="385" y="1125"/>
                      <a:pt x="376" y="1074"/>
                    </a:cubicBezTo>
                    <a:cubicBezTo>
                      <a:pt x="367" y="1023"/>
                      <a:pt x="344" y="978"/>
                      <a:pt x="362" y="915"/>
                    </a:cubicBezTo>
                    <a:cubicBezTo>
                      <a:pt x="379" y="851"/>
                      <a:pt x="412" y="725"/>
                      <a:pt x="412" y="725"/>
                    </a:cubicBezTo>
                    <a:cubicBezTo>
                      <a:pt x="425" y="725"/>
                      <a:pt x="425" y="725"/>
                      <a:pt x="425" y="725"/>
                    </a:cubicBezTo>
                    <a:cubicBezTo>
                      <a:pt x="425" y="725"/>
                      <a:pt x="420" y="643"/>
                      <a:pt x="418" y="629"/>
                    </a:cubicBezTo>
                    <a:cubicBezTo>
                      <a:pt x="417" y="615"/>
                      <a:pt x="417" y="615"/>
                      <a:pt x="417" y="615"/>
                    </a:cubicBezTo>
                    <a:cubicBezTo>
                      <a:pt x="417" y="615"/>
                      <a:pt x="471" y="557"/>
                      <a:pt x="484" y="543"/>
                    </a:cubicBezTo>
                    <a:cubicBezTo>
                      <a:pt x="496" y="529"/>
                      <a:pt x="509" y="500"/>
                      <a:pt x="498" y="469"/>
                    </a:cubicBezTo>
                    <a:cubicBezTo>
                      <a:pt x="487" y="437"/>
                      <a:pt x="464" y="345"/>
                      <a:pt x="454" y="319"/>
                    </a:cubicBezTo>
                    <a:cubicBezTo>
                      <a:pt x="445" y="293"/>
                      <a:pt x="427" y="262"/>
                      <a:pt x="405" y="248"/>
                    </a:cubicBezTo>
                    <a:cubicBezTo>
                      <a:pt x="383" y="233"/>
                      <a:pt x="360" y="219"/>
                      <a:pt x="358" y="217"/>
                    </a:cubicBezTo>
                    <a:cubicBezTo>
                      <a:pt x="355" y="215"/>
                      <a:pt x="387" y="179"/>
                      <a:pt x="378" y="147"/>
                    </a:cubicBezTo>
                    <a:cubicBezTo>
                      <a:pt x="370" y="115"/>
                      <a:pt x="363" y="33"/>
                      <a:pt x="343" y="19"/>
                    </a:cubicBezTo>
                    <a:cubicBezTo>
                      <a:pt x="324" y="4"/>
                      <a:pt x="289" y="0"/>
                      <a:pt x="274" y="4"/>
                    </a:cubicBezTo>
                    <a:cubicBezTo>
                      <a:pt x="259" y="8"/>
                      <a:pt x="224" y="29"/>
                      <a:pt x="217" y="51"/>
                    </a:cubicBezTo>
                    <a:cubicBezTo>
                      <a:pt x="210" y="73"/>
                      <a:pt x="186" y="160"/>
                      <a:pt x="190" y="175"/>
                    </a:cubicBezTo>
                    <a:cubicBezTo>
                      <a:pt x="194" y="190"/>
                      <a:pt x="198" y="195"/>
                      <a:pt x="198" y="195"/>
                    </a:cubicBezTo>
                    <a:cubicBezTo>
                      <a:pt x="198" y="195"/>
                      <a:pt x="194" y="180"/>
                      <a:pt x="194" y="173"/>
                    </a:cubicBezTo>
                    <a:cubicBezTo>
                      <a:pt x="195" y="166"/>
                      <a:pt x="196" y="162"/>
                      <a:pt x="196" y="162"/>
                    </a:cubicBezTo>
                    <a:cubicBezTo>
                      <a:pt x="196" y="162"/>
                      <a:pt x="195" y="177"/>
                      <a:pt x="202" y="187"/>
                    </a:cubicBezTo>
                    <a:cubicBezTo>
                      <a:pt x="209" y="198"/>
                      <a:pt x="209" y="198"/>
                      <a:pt x="209" y="198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5" y="186"/>
                      <a:pt x="213" y="204"/>
                      <a:pt x="218" y="206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4" y="209"/>
                      <a:pt x="165" y="225"/>
                      <a:pt x="162" y="248"/>
                    </a:cubicBezTo>
                    <a:cubicBezTo>
                      <a:pt x="160" y="271"/>
                      <a:pt x="156" y="291"/>
                      <a:pt x="153" y="321"/>
                    </a:cubicBezTo>
                    <a:cubicBezTo>
                      <a:pt x="151" y="351"/>
                      <a:pt x="141" y="429"/>
                      <a:pt x="129" y="449"/>
                    </a:cubicBezTo>
                    <a:cubicBezTo>
                      <a:pt x="118" y="468"/>
                      <a:pt x="108" y="512"/>
                      <a:pt x="94" y="526"/>
                    </a:cubicBezTo>
                    <a:cubicBezTo>
                      <a:pt x="81" y="539"/>
                      <a:pt x="81" y="541"/>
                      <a:pt x="74" y="550"/>
                    </a:cubicBezTo>
                    <a:cubicBezTo>
                      <a:pt x="66" y="560"/>
                      <a:pt x="41" y="594"/>
                      <a:pt x="32" y="603"/>
                    </a:cubicBezTo>
                    <a:cubicBezTo>
                      <a:pt x="22" y="613"/>
                      <a:pt x="14" y="625"/>
                      <a:pt x="14" y="629"/>
                    </a:cubicBezTo>
                    <a:cubicBezTo>
                      <a:pt x="15" y="633"/>
                      <a:pt x="16" y="634"/>
                      <a:pt x="16" y="634"/>
                    </a:cubicBezTo>
                    <a:cubicBezTo>
                      <a:pt x="16" y="634"/>
                      <a:pt x="0" y="650"/>
                      <a:pt x="2" y="660"/>
                    </a:cubicBezTo>
                    <a:close/>
                    <a:moveTo>
                      <a:pt x="400" y="482"/>
                    </a:moveTo>
                    <a:cubicBezTo>
                      <a:pt x="406" y="437"/>
                      <a:pt x="406" y="437"/>
                      <a:pt x="406" y="437"/>
                    </a:cubicBezTo>
                    <a:cubicBezTo>
                      <a:pt x="406" y="437"/>
                      <a:pt x="422" y="465"/>
                      <a:pt x="422" y="473"/>
                    </a:cubicBezTo>
                    <a:cubicBezTo>
                      <a:pt x="422" y="480"/>
                      <a:pt x="409" y="502"/>
                      <a:pt x="407" y="505"/>
                    </a:cubicBezTo>
                    <a:cubicBezTo>
                      <a:pt x="406" y="508"/>
                      <a:pt x="406" y="508"/>
                      <a:pt x="406" y="508"/>
                    </a:cubicBezTo>
                    <a:cubicBezTo>
                      <a:pt x="406" y="508"/>
                      <a:pt x="400" y="489"/>
                      <a:pt x="400" y="482"/>
                    </a:cubicBezTo>
                    <a:close/>
                    <a:moveTo>
                      <a:pt x="203" y="971"/>
                    </a:moveTo>
                    <a:cubicBezTo>
                      <a:pt x="203" y="971"/>
                      <a:pt x="203" y="971"/>
                      <a:pt x="208" y="961"/>
                    </a:cubicBezTo>
                    <a:cubicBezTo>
                      <a:pt x="214" y="951"/>
                      <a:pt x="222" y="903"/>
                      <a:pt x="230" y="882"/>
                    </a:cubicBezTo>
                    <a:cubicBezTo>
                      <a:pt x="239" y="861"/>
                      <a:pt x="268" y="787"/>
                      <a:pt x="268" y="787"/>
                    </a:cubicBezTo>
                    <a:cubicBezTo>
                      <a:pt x="268" y="787"/>
                      <a:pt x="264" y="915"/>
                      <a:pt x="264" y="942"/>
                    </a:cubicBezTo>
                    <a:cubicBezTo>
                      <a:pt x="264" y="970"/>
                      <a:pt x="283" y="1033"/>
                      <a:pt x="283" y="1054"/>
                    </a:cubicBezTo>
                    <a:cubicBezTo>
                      <a:pt x="283" y="1075"/>
                      <a:pt x="295" y="1160"/>
                      <a:pt x="295" y="1160"/>
                    </a:cubicBezTo>
                    <a:cubicBezTo>
                      <a:pt x="295" y="1160"/>
                      <a:pt x="295" y="1160"/>
                      <a:pt x="291" y="1150"/>
                    </a:cubicBezTo>
                    <a:cubicBezTo>
                      <a:pt x="287" y="1140"/>
                      <a:pt x="263" y="1077"/>
                      <a:pt x="252" y="1050"/>
                    </a:cubicBezTo>
                    <a:cubicBezTo>
                      <a:pt x="241" y="1024"/>
                      <a:pt x="203" y="971"/>
                      <a:pt x="203" y="9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6" name="Freeform 11"/>
            <p:cNvSpPr>
              <a:spLocks noEditPoints="1"/>
            </p:cNvSpPr>
            <p:nvPr/>
          </p:nvSpPr>
          <p:spPr bwMode="auto">
            <a:xfrm>
              <a:off x="7731863" y="1837271"/>
              <a:ext cx="318214" cy="691868"/>
            </a:xfrm>
            <a:custGeom>
              <a:avLst/>
              <a:gdLst>
                <a:gd name="T0" fmla="*/ 594 w 620"/>
                <a:gd name="T1" fmla="*/ 332 h 1347"/>
                <a:gd name="T2" fmla="*/ 389 w 620"/>
                <a:gd name="T3" fmla="*/ 215 h 1347"/>
                <a:gd name="T4" fmla="*/ 324 w 620"/>
                <a:gd name="T5" fmla="*/ 155 h 1347"/>
                <a:gd name="T6" fmla="*/ 340 w 620"/>
                <a:gd name="T7" fmla="*/ 104 h 1347"/>
                <a:gd name="T8" fmla="*/ 342 w 620"/>
                <a:gd name="T9" fmla="*/ 93 h 1347"/>
                <a:gd name="T10" fmla="*/ 340 w 620"/>
                <a:gd name="T11" fmla="*/ 73 h 1347"/>
                <a:gd name="T12" fmla="*/ 342 w 620"/>
                <a:gd name="T13" fmla="*/ 55 h 1347"/>
                <a:gd name="T14" fmla="*/ 331 w 620"/>
                <a:gd name="T15" fmla="*/ 40 h 1347"/>
                <a:gd name="T16" fmla="*/ 314 w 620"/>
                <a:gd name="T17" fmla="*/ 23 h 1347"/>
                <a:gd name="T18" fmla="*/ 304 w 620"/>
                <a:gd name="T19" fmla="*/ 15 h 1347"/>
                <a:gd name="T20" fmla="*/ 281 w 620"/>
                <a:gd name="T21" fmla="*/ 7 h 1347"/>
                <a:gd name="T22" fmla="*/ 253 w 620"/>
                <a:gd name="T23" fmla="*/ 4 h 1347"/>
                <a:gd name="T24" fmla="*/ 223 w 620"/>
                <a:gd name="T25" fmla="*/ 9 h 1347"/>
                <a:gd name="T26" fmla="*/ 205 w 620"/>
                <a:gd name="T27" fmla="*/ 22 h 1347"/>
                <a:gd name="T28" fmla="*/ 194 w 620"/>
                <a:gd name="T29" fmla="*/ 45 h 1347"/>
                <a:gd name="T30" fmla="*/ 186 w 620"/>
                <a:gd name="T31" fmla="*/ 73 h 1347"/>
                <a:gd name="T32" fmla="*/ 191 w 620"/>
                <a:gd name="T33" fmla="*/ 94 h 1347"/>
                <a:gd name="T34" fmla="*/ 193 w 620"/>
                <a:gd name="T35" fmla="*/ 106 h 1347"/>
                <a:gd name="T36" fmla="*/ 203 w 620"/>
                <a:gd name="T37" fmla="*/ 156 h 1347"/>
                <a:gd name="T38" fmla="*/ 207 w 620"/>
                <a:gd name="T39" fmla="*/ 195 h 1347"/>
                <a:gd name="T40" fmla="*/ 131 w 620"/>
                <a:gd name="T41" fmla="*/ 241 h 1347"/>
                <a:gd name="T42" fmla="*/ 2 w 620"/>
                <a:gd name="T43" fmla="*/ 386 h 1347"/>
                <a:gd name="T44" fmla="*/ 130 w 620"/>
                <a:gd name="T45" fmla="*/ 551 h 1347"/>
                <a:gd name="T46" fmla="*/ 133 w 620"/>
                <a:gd name="T47" fmla="*/ 644 h 1347"/>
                <a:gd name="T48" fmla="*/ 139 w 620"/>
                <a:gd name="T49" fmla="*/ 801 h 1347"/>
                <a:gd name="T50" fmla="*/ 130 w 620"/>
                <a:gd name="T51" fmla="*/ 1069 h 1347"/>
                <a:gd name="T52" fmla="*/ 185 w 620"/>
                <a:gd name="T53" fmla="*/ 1132 h 1347"/>
                <a:gd name="T54" fmla="*/ 174 w 620"/>
                <a:gd name="T55" fmla="*/ 1286 h 1347"/>
                <a:gd name="T56" fmla="*/ 217 w 620"/>
                <a:gd name="T57" fmla="*/ 1333 h 1347"/>
                <a:gd name="T58" fmla="*/ 264 w 620"/>
                <a:gd name="T59" fmla="*/ 1274 h 1347"/>
                <a:gd name="T60" fmla="*/ 244 w 620"/>
                <a:gd name="T61" fmla="*/ 1107 h 1347"/>
                <a:gd name="T62" fmla="*/ 258 w 620"/>
                <a:gd name="T63" fmla="*/ 979 h 1347"/>
                <a:gd name="T64" fmla="*/ 289 w 620"/>
                <a:gd name="T65" fmla="*/ 848 h 1347"/>
                <a:gd name="T66" fmla="*/ 306 w 620"/>
                <a:gd name="T67" fmla="*/ 986 h 1347"/>
                <a:gd name="T68" fmla="*/ 376 w 620"/>
                <a:gd name="T69" fmla="*/ 1116 h 1347"/>
                <a:gd name="T70" fmla="*/ 379 w 620"/>
                <a:gd name="T71" fmla="*/ 1204 h 1347"/>
                <a:gd name="T72" fmla="*/ 350 w 620"/>
                <a:gd name="T73" fmla="*/ 1315 h 1347"/>
                <a:gd name="T74" fmla="*/ 441 w 620"/>
                <a:gd name="T75" fmla="*/ 1258 h 1347"/>
                <a:gd name="T76" fmla="*/ 422 w 620"/>
                <a:gd name="T77" fmla="*/ 1126 h 1347"/>
                <a:gd name="T78" fmla="*/ 435 w 620"/>
                <a:gd name="T79" fmla="*/ 1061 h 1347"/>
                <a:gd name="T80" fmla="*/ 410 w 620"/>
                <a:gd name="T81" fmla="*/ 920 h 1347"/>
                <a:gd name="T82" fmla="*/ 420 w 620"/>
                <a:gd name="T83" fmla="*/ 730 h 1347"/>
                <a:gd name="T84" fmla="*/ 417 w 620"/>
                <a:gd name="T85" fmla="*/ 565 h 1347"/>
                <a:gd name="T86" fmla="*/ 449 w 620"/>
                <a:gd name="T87" fmla="*/ 544 h 1347"/>
                <a:gd name="T88" fmla="*/ 521 w 620"/>
                <a:gd name="T89" fmla="*/ 471 h 1347"/>
                <a:gd name="T90" fmla="*/ 615 w 620"/>
                <a:gd name="T91" fmla="*/ 363 h 1347"/>
                <a:gd name="T92" fmla="*/ 89 w 620"/>
                <a:gd name="T93" fmla="*/ 396 h 1347"/>
                <a:gd name="T94" fmla="*/ 140 w 620"/>
                <a:gd name="T95" fmla="*/ 472 h 1347"/>
                <a:gd name="T96" fmla="*/ 426 w 620"/>
                <a:gd name="T97" fmla="*/ 488 h 1347"/>
                <a:gd name="T98" fmla="*/ 496 w 620"/>
                <a:gd name="T99" fmla="*/ 418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1347">
                  <a:moveTo>
                    <a:pt x="615" y="363"/>
                  </a:moveTo>
                  <a:cubicBezTo>
                    <a:pt x="614" y="357"/>
                    <a:pt x="592" y="337"/>
                    <a:pt x="592" y="337"/>
                  </a:cubicBezTo>
                  <a:cubicBezTo>
                    <a:pt x="592" y="337"/>
                    <a:pt x="594" y="333"/>
                    <a:pt x="594" y="332"/>
                  </a:cubicBezTo>
                  <a:cubicBezTo>
                    <a:pt x="593" y="330"/>
                    <a:pt x="587" y="331"/>
                    <a:pt x="566" y="319"/>
                  </a:cubicBezTo>
                  <a:cubicBezTo>
                    <a:pt x="544" y="306"/>
                    <a:pt x="513" y="281"/>
                    <a:pt x="472" y="257"/>
                  </a:cubicBezTo>
                  <a:cubicBezTo>
                    <a:pt x="431" y="233"/>
                    <a:pt x="407" y="229"/>
                    <a:pt x="389" y="215"/>
                  </a:cubicBezTo>
                  <a:cubicBezTo>
                    <a:pt x="372" y="200"/>
                    <a:pt x="348" y="200"/>
                    <a:pt x="346" y="189"/>
                  </a:cubicBezTo>
                  <a:cubicBezTo>
                    <a:pt x="343" y="178"/>
                    <a:pt x="323" y="164"/>
                    <a:pt x="323" y="164"/>
                  </a:cubicBezTo>
                  <a:cubicBezTo>
                    <a:pt x="324" y="155"/>
                    <a:pt x="324" y="155"/>
                    <a:pt x="324" y="155"/>
                  </a:cubicBezTo>
                  <a:cubicBezTo>
                    <a:pt x="324" y="155"/>
                    <a:pt x="324" y="155"/>
                    <a:pt x="330" y="154"/>
                  </a:cubicBezTo>
                  <a:cubicBezTo>
                    <a:pt x="336" y="152"/>
                    <a:pt x="332" y="148"/>
                    <a:pt x="340" y="130"/>
                  </a:cubicBezTo>
                  <a:cubicBezTo>
                    <a:pt x="348" y="113"/>
                    <a:pt x="340" y="104"/>
                    <a:pt x="340" y="104"/>
                  </a:cubicBezTo>
                  <a:cubicBezTo>
                    <a:pt x="342" y="100"/>
                    <a:pt x="342" y="100"/>
                    <a:pt x="342" y="100"/>
                  </a:cubicBezTo>
                  <a:cubicBezTo>
                    <a:pt x="342" y="100"/>
                    <a:pt x="345" y="102"/>
                    <a:pt x="345" y="101"/>
                  </a:cubicBezTo>
                  <a:cubicBezTo>
                    <a:pt x="345" y="100"/>
                    <a:pt x="342" y="93"/>
                    <a:pt x="342" y="93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48" y="95"/>
                    <a:pt x="346" y="90"/>
                    <a:pt x="343" y="86"/>
                  </a:cubicBezTo>
                  <a:cubicBezTo>
                    <a:pt x="341" y="82"/>
                    <a:pt x="341" y="74"/>
                    <a:pt x="340" y="73"/>
                  </a:cubicBezTo>
                  <a:cubicBezTo>
                    <a:pt x="340" y="72"/>
                    <a:pt x="345" y="80"/>
                    <a:pt x="345" y="80"/>
                  </a:cubicBezTo>
                  <a:cubicBezTo>
                    <a:pt x="345" y="80"/>
                    <a:pt x="346" y="77"/>
                    <a:pt x="345" y="71"/>
                  </a:cubicBezTo>
                  <a:cubicBezTo>
                    <a:pt x="343" y="65"/>
                    <a:pt x="342" y="55"/>
                    <a:pt x="342" y="55"/>
                  </a:cubicBezTo>
                  <a:cubicBezTo>
                    <a:pt x="347" y="58"/>
                    <a:pt x="347" y="58"/>
                    <a:pt x="347" y="58"/>
                  </a:cubicBezTo>
                  <a:cubicBezTo>
                    <a:pt x="347" y="58"/>
                    <a:pt x="342" y="51"/>
                    <a:pt x="340" y="48"/>
                  </a:cubicBezTo>
                  <a:cubicBezTo>
                    <a:pt x="338" y="44"/>
                    <a:pt x="331" y="40"/>
                    <a:pt x="331" y="40"/>
                  </a:cubicBezTo>
                  <a:cubicBezTo>
                    <a:pt x="335" y="39"/>
                    <a:pt x="335" y="39"/>
                    <a:pt x="335" y="39"/>
                  </a:cubicBezTo>
                  <a:cubicBezTo>
                    <a:pt x="335" y="39"/>
                    <a:pt x="332" y="38"/>
                    <a:pt x="328" y="35"/>
                  </a:cubicBezTo>
                  <a:cubicBezTo>
                    <a:pt x="324" y="31"/>
                    <a:pt x="314" y="23"/>
                    <a:pt x="314" y="23"/>
                  </a:cubicBezTo>
                  <a:cubicBezTo>
                    <a:pt x="319" y="21"/>
                    <a:pt x="319" y="21"/>
                    <a:pt x="319" y="21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14" y="17"/>
                    <a:pt x="304" y="15"/>
                  </a:cubicBezTo>
                  <a:cubicBezTo>
                    <a:pt x="302" y="15"/>
                    <a:pt x="301" y="15"/>
                    <a:pt x="300" y="15"/>
                  </a:cubicBezTo>
                  <a:cubicBezTo>
                    <a:pt x="292" y="13"/>
                    <a:pt x="289" y="8"/>
                    <a:pt x="289" y="8"/>
                  </a:cubicBezTo>
                  <a:cubicBezTo>
                    <a:pt x="289" y="8"/>
                    <a:pt x="290" y="5"/>
                    <a:pt x="281" y="7"/>
                  </a:cubicBezTo>
                  <a:cubicBezTo>
                    <a:pt x="272" y="10"/>
                    <a:pt x="272" y="7"/>
                    <a:pt x="272" y="7"/>
                  </a:cubicBezTo>
                  <a:cubicBezTo>
                    <a:pt x="272" y="7"/>
                    <a:pt x="273" y="2"/>
                    <a:pt x="263" y="3"/>
                  </a:cubicBezTo>
                  <a:cubicBezTo>
                    <a:pt x="252" y="5"/>
                    <a:pt x="253" y="4"/>
                    <a:pt x="253" y="4"/>
                  </a:cubicBezTo>
                  <a:cubicBezTo>
                    <a:pt x="253" y="4"/>
                    <a:pt x="250" y="0"/>
                    <a:pt x="245" y="3"/>
                  </a:cubicBezTo>
                  <a:cubicBezTo>
                    <a:pt x="239" y="7"/>
                    <a:pt x="232" y="10"/>
                    <a:pt x="231" y="10"/>
                  </a:cubicBezTo>
                  <a:cubicBezTo>
                    <a:pt x="230" y="11"/>
                    <a:pt x="226" y="6"/>
                    <a:pt x="223" y="9"/>
                  </a:cubicBezTo>
                  <a:cubicBezTo>
                    <a:pt x="221" y="12"/>
                    <a:pt x="215" y="18"/>
                    <a:pt x="214" y="18"/>
                  </a:cubicBezTo>
                  <a:cubicBezTo>
                    <a:pt x="213" y="18"/>
                    <a:pt x="212" y="14"/>
                    <a:pt x="212" y="14"/>
                  </a:cubicBezTo>
                  <a:cubicBezTo>
                    <a:pt x="212" y="14"/>
                    <a:pt x="209" y="18"/>
                    <a:pt x="205" y="22"/>
                  </a:cubicBezTo>
                  <a:cubicBezTo>
                    <a:pt x="201" y="26"/>
                    <a:pt x="199" y="29"/>
                    <a:pt x="197" y="33"/>
                  </a:cubicBezTo>
                  <a:cubicBezTo>
                    <a:pt x="195" y="37"/>
                    <a:pt x="185" y="37"/>
                    <a:pt x="185" y="37"/>
                  </a:cubicBezTo>
                  <a:cubicBezTo>
                    <a:pt x="185" y="37"/>
                    <a:pt x="197" y="40"/>
                    <a:pt x="194" y="45"/>
                  </a:cubicBezTo>
                  <a:cubicBezTo>
                    <a:pt x="191" y="50"/>
                    <a:pt x="191" y="52"/>
                    <a:pt x="185" y="57"/>
                  </a:cubicBezTo>
                  <a:cubicBezTo>
                    <a:pt x="179" y="62"/>
                    <a:pt x="194" y="56"/>
                    <a:pt x="191" y="63"/>
                  </a:cubicBezTo>
                  <a:cubicBezTo>
                    <a:pt x="189" y="69"/>
                    <a:pt x="186" y="73"/>
                    <a:pt x="186" y="73"/>
                  </a:cubicBezTo>
                  <a:cubicBezTo>
                    <a:pt x="186" y="73"/>
                    <a:pt x="192" y="76"/>
                    <a:pt x="191" y="82"/>
                  </a:cubicBezTo>
                  <a:cubicBezTo>
                    <a:pt x="190" y="88"/>
                    <a:pt x="185" y="94"/>
                    <a:pt x="184" y="96"/>
                  </a:cubicBezTo>
                  <a:cubicBezTo>
                    <a:pt x="183" y="97"/>
                    <a:pt x="191" y="94"/>
                    <a:pt x="191" y="94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99" y="109"/>
                    <a:pt x="197" y="110"/>
                  </a:cubicBezTo>
                  <a:cubicBezTo>
                    <a:pt x="195" y="111"/>
                    <a:pt x="195" y="111"/>
                    <a:pt x="193" y="123"/>
                  </a:cubicBezTo>
                  <a:cubicBezTo>
                    <a:pt x="192" y="135"/>
                    <a:pt x="202" y="152"/>
                    <a:pt x="203" y="156"/>
                  </a:cubicBezTo>
                  <a:cubicBezTo>
                    <a:pt x="205" y="161"/>
                    <a:pt x="212" y="159"/>
                    <a:pt x="212" y="159"/>
                  </a:cubicBezTo>
                  <a:cubicBezTo>
                    <a:pt x="221" y="186"/>
                    <a:pt x="221" y="186"/>
                    <a:pt x="221" y="186"/>
                  </a:cubicBezTo>
                  <a:cubicBezTo>
                    <a:pt x="221" y="186"/>
                    <a:pt x="213" y="190"/>
                    <a:pt x="207" y="195"/>
                  </a:cubicBezTo>
                  <a:cubicBezTo>
                    <a:pt x="202" y="200"/>
                    <a:pt x="169" y="216"/>
                    <a:pt x="169" y="216"/>
                  </a:cubicBezTo>
                  <a:cubicBezTo>
                    <a:pt x="169" y="216"/>
                    <a:pt x="172" y="223"/>
                    <a:pt x="169" y="226"/>
                  </a:cubicBezTo>
                  <a:cubicBezTo>
                    <a:pt x="165" y="229"/>
                    <a:pt x="150" y="231"/>
                    <a:pt x="131" y="241"/>
                  </a:cubicBezTo>
                  <a:cubicBezTo>
                    <a:pt x="111" y="251"/>
                    <a:pt x="23" y="331"/>
                    <a:pt x="16" y="341"/>
                  </a:cubicBezTo>
                  <a:cubicBezTo>
                    <a:pt x="9" y="352"/>
                    <a:pt x="13" y="353"/>
                    <a:pt x="13" y="353"/>
                  </a:cubicBezTo>
                  <a:cubicBezTo>
                    <a:pt x="13" y="353"/>
                    <a:pt x="4" y="375"/>
                    <a:pt x="2" y="386"/>
                  </a:cubicBezTo>
                  <a:cubicBezTo>
                    <a:pt x="0" y="397"/>
                    <a:pt x="38" y="442"/>
                    <a:pt x="38" y="442"/>
                  </a:cubicBezTo>
                  <a:cubicBezTo>
                    <a:pt x="38" y="442"/>
                    <a:pt x="100" y="497"/>
                    <a:pt x="110" y="510"/>
                  </a:cubicBezTo>
                  <a:cubicBezTo>
                    <a:pt x="119" y="523"/>
                    <a:pt x="127" y="542"/>
                    <a:pt x="130" y="551"/>
                  </a:cubicBezTo>
                  <a:cubicBezTo>
                    <a:pt x="133" y="560"/>
                    <a:pt x="147" y="559"/>
                    <a:pt x="147" y="559"/>
                  </a:cubicBezTo>
                  <a:cubicBezTo>
                    <a:pt x="147" y="559"/>
                    <a:pt x="147" y="563"/>
                    <a:pt x="149" y="569"/>
                  </a:cubicBezTo>
                  <a:cubicBezTo>
                    <a:pt x="150" y="575"/>
                    <a:pt x="150" y="602"/>
                    <a:pt x="133" y="644"/>
                  </a:cubicBezTo>
                  <a:cubicBezTo>
                    <a:pt x="117" y="686"/>
                    <a:pt x="129" y="688"/>
                    <a:pt x="131" y="721"/>
                  </a:cubicBezTo>
                  <a:cubicBezTo>
                    <a:pt x="134" y="754"/>
                    <a:pt x="142" y="742"/>
                    <a:pt x="142" y="742"/>
                  </a:cubicBezTo>
                  <a:cubicBezTo>
                    <a:pt x="142" y="742"/>
                    <a:pt x="140" y="797"/>
                    <a:pt x="139" y="801"/>
                  </a:cubicBezTo>
                  <a:cubicBezTo>
                    <a:pt x="138" y="804"/>
                    <a:pt x="135" y="877"/>
                    <a:pt x="135" y="892"/>
                  </a:cubicBezTo>
                  <a:cubicBezTo>
                    <a:pt x="134" y="907"/>
                    <a:pt x="137" y="946"/>
                    <a:pt x="135" y="962"/>
                  </a:cubicBezTo>
                  <a:cubicBezTo>
                    <a:pt x="133" y="979"/>
                    <a:pt x="130" y="1048"/>
                    <a:pt x="130" y="1069"/>
                  </a:cubicBezTo>
                  <a:cubicBezTo>
                    <a:pt x="130" y="1091"/>
                    <a:pt x="134" y="1099"/>
                    <a:pt x="141" y="1109"/>
                  </a:cubicBezTo>
                  <a:cubicBezTo>
                    <a:pt x="147" y="1119"/>
                    <a:pt x="179" y="1116"/>
                    <a:pt x="179" y="1116"/>
                  </a:cubicBezTo>
                  <a:cubicBezTo>
                    <a:pt x="185" y="1132"/>
                    <a:pt x="185" y="1132"/>
                    <a:pt x="185" y="1132"/>
                  </a:cubicBezTo>
                  <a:cubicBezTo>
                    <a:pt x="185" y="1132"/>
                    <a:pt x="200" y="1215"/>
                    <a:pt x="201" y="1232"/>
                  </a:cubicBezTo>
                  <a:cubicBezTo>
                    <a:pt x="202" y="1249"/>
                    <a:pt x="189" y="1270"/>
                    <a:pt x="189" y="1270"/>
                  </a:cubicBezTo>
                  <a:cubicBezTo>
                    <a:pt x="174" y="1286"/>
                    <a:pt x="174" y="1286"/>
                    <a:pt x="174" y="1286"/>
                  </a:cubicBezTo>
                  <a:cubicBezTo>
                    <a:pt x="174" y="1286"/>
                    <a:pt x="149" y="1298"/>
                    <a:pt x="132" y="1318"/>
                  </a:cubicBezTo>
                  <a:cubicBezTo>
                    <a:pt x="115" y="1338"/>
                    <a:pt x="151" y="1343"/>
                    <a:pt x="167" y="1345"/>
                  </a:cubicBezTo>
                  <a:cubicBezTo>
                    <a:pt x="183" y="1347"/>
                    <a:pt x="204" y="1341"/>
                    <a:pt x="217" y="1333"/>
                  </a:cubicBezTo>
                  <a:cubicBezTo>
                    <a:pt x="230" y="1326"/>
                    <a:pt x="251" y="1324"/>
                    <a:pt x="254" y="1323"/>
                  </a:cubicBezTo>
                  <a:cubicBezTo>
                    <a:pt x="257" y="1323"/>
                    <a:pt x="268" y="1312"/>
                    <a:pt x="274" y="1303"/>
                  </a:cubicBezTo>
                  <a:cubicBezTo>
                    <a:pt x="280" y="1294"/>
                    <a:pt x="267" y="1278"/>
                    <a:pt x="264" y="1274"/>
                  </a:cubicBezTo>
                  <a:cubicBezTo>
                    <a:pt x="260" y="1270"/>
                    <a:pt x="250" y="1248"/>
                    <a:pt x="250" y="1245"/>
                  </a:cubicBezTo>
                  <a:cubicBezTo>
                    <a:pt x="250" y="1242"/>
                    <a:pt x="244" y="1194"/>
                    <a:pt x="246" y="1175"/>
                  </a:cubicBezTo>
                  <a:cubicBezTo>
                    <a:pt x="248" y="1157"/>
                    <a:pt x="244" y="1107"/>
                    <a:pt x="244" y="1107"/>
                  </a:cubicBezTo>
                  <a:cubicBezTo>
                    <a:pt x="244" y="1107"/>
                    <a:pt x="247" y="1090"/>
                    <a:pt x="252" y="1081"/>
                  </a:cubicBezTo>
                  <a:cubicBezTo>
                    <a:pt x="258" y="1071"/>
                    <a:pt x="254" y="1048"/>
                    <a:pt x="253" y="1035"/>
                  </a:cubicBezTo>
                  <a:cubicBezTo>
                    <a:pt x="253" y="1022"/>
                    <a:pt x="251" y="1000"/>
                    <a:pt x="258" y="979"/>
                  </a:cubicBezTo>
                  <a:cubicBezTo>
                    <a:pt x="266" y="958"/>
                    <a:pt x="262" y="917"/>
                    <a:pt x="263" y="905"/>
                  </a:cubicBezTo>
                  <a:cubicBezTo>
                    <a:pt x="264" y="894"/>
                    <a:pt x="280" y="829"/>
                    <a:pt x="280" y="829"/>
                  </a:cubicBezTo>
                  <a:cubicBezTo>
                    <a:pt x="289" y="848"/>
                    <a:pt x="289" y="848"/>
                    <a:pt x="289" y="848"/>
                  </a:cubicBezTo>
                  <a:cubicBezTo>
                    <a:pt x="289" y="848"/>
                    <a:pt x="286" y="871"/>
                    <a:pt x="292" y="887"/>
                  </a:cubicBezTo>
                  <a:cubicBezTo>
                    <a:pt x="298" y="902"/>
                    <a:pt x="300" y="930"/>
                    <a:pt x="299" y="942"/>
                  </a:cubicBezTo>
                  <a:cubicBezTo>
                    <a:pt x="298" y="954"/>
                    <a:pt x="299" y="973"/>
                    <a:pt x="306" y="986"/>
                  </a:cubicBezTo>
                  <a:cubicBezTo>
                    <a:pt x="314" y="1000"/>
                    <a:pt x="322" y="1027"/>
                    <a:pt x="328" y="1041"/>
                  </a:cubicBezTo>
                  <a:cubicBezTo>
                    <a:pt x="334" y="1055"/>
                    <a:pt x="341" y="1080"/>
                    <a:pt x="348" y="1097"/>
                  </a:cubicBezTo>
                  <a:cubicBezTo>
                    <a:pt x="354" y="1113"/>
                    <a:pt x="376" y="1116"/>
                    <a:pt x="376" y="1116"/>
                  </a:cubicBezTo>
                  <a:cubicBezTo>
                    <a:pt x="376" y="1119"/>
                    <a:pt x="376" y="1119"/>
                    <a:pt x="376" y="1119"/>
                  </a:cubicBezTo>
                  <a:cubicBezTo>
                    <a:pt x="376" y="1119"/>
                    <a:pt x="376" y="1132"/>
                    <a:pt x="378" y="1141"/>
                  </a:cubicBezTo>
                  <a:cubicBezTo>
                    <a:pt x="379" y="1149"/>
                    <a:pt x="379" y="1204"/>
                    <a:pt x="379" y="1204"/>
                  </a:cubicBezTo>
                  <a:cubicBezTo>
                    <a:pt x="369" y="1236"/>
                    <a:pt x="369" y="1236"/>
                    <a:pt x="369" y="1236"/>
                  </a:cubicBezTo>
                  <a:cubicBezTo>
                    <a:pt x="370" y="1263"/>
                    <a:pt x="370" y="1263"/>
                    <a:pt x="370" y="1263"/>
                  </a:cubicBezTo>
                  <a:cubicBezTo>
                    <a:pt x="370" y="1263"/>
                    <a:pt x="355" y="1300"/>
                    <a:pt x="350" y="1315"/>
                  </a:cubicBezTo>
                  <a:cubicBezTo>
                    <a:pt x="346" y="1330"/>
                    <a:pt x="364" y="1340"/>
                    <a:pt x="387" y="1344"/>
                  </a:cubicBezTo>
                  <a:cubicBezTo>
                    <a:pt x="410" y="1347"/>
                    <a:pt x="435" y="1325"/>
                    <a:pt x="441" y="1311"/>
                  </a:cubicBezTo>
                  <a:cubicBezTo>
                    <a:pt x="447" y="1297"/>
                    <a:pt x="438" y="1266"/>
                    <a:pt x="441" y="1258"/>
                  </a:cubicBezTo>
                  <a:cubicBezTo>
                    <a:pt x="443" y="1250"/>
                    <a:pt x="453" y="1227"/>
                    <a:pt x="449" y="1216"/>
                  </a:cubicBezTo>
                  <a:cubicBezTo>
                    <a:pt x="446" y="1205"/>
                    <a:pt x="432" y="1199"/>
                    <a:pt x="427" y="1188"/>
                  </a:cubicBezTo>
                  <a:cubicBezTo>
                    <a:pt x="421" y="1177"/>
                    <a:pt x="422" y="1127"/>
                    <a:pt x="422" y="1126"/>
                  </a:cubicBezTo>
                  <a:cubicBezTo>
                    <a:pt x="422" y="1125"/>
                    <a:pt x="421" y="1103"/>
                    <a:pt x="422" y="1102"/>
                  </a:cubicBezTo>
                  <a:cubicBezTo>
                    <a:pt x="423" y="1102"/>
                    <a:pt x="422" y="1102"/>
                    <a:pt x="430" y="1096"/>
                  </a:cubicBezTo>
                  <a:cubicBezTo>
                    <a:pt x="437" y="1090"/>
                    <a:pt x="435" y="1064"/>
                    <a:pt x="435" y="1061"/>
                  </a:cubicBezTo>
                  <a:cubicBezTo>
                    <a:pt x="435" y="1059"/>
                    <a:pt x="432" y="1047"/>
                    <a:pt x="435" y="1032"/>
                  </a:cubicBezTo>
                  <a:cubicBezTo>
                    <a:pt x="439" y="1018"/>
                    <a:pt x="419" y="976"/>
                    <a:pt x="412" y="959"/>
                  </a:cubicBezTo>
                  <a:cubicBezTo>
                    <a:pt x="404" y="942"/>
                    <a:pt x="410" y="930"/>
                    <a:pt x="410" y="920"/>
                  </a:cubicBezTo>
                  <a:cubicBezTo>
                    <a:pt x="410" y="910"/>
                    <a:pt x="410" y="898"/>
                    <a:pt x="421" y="873"/>
                  </a:cubicBezTo>
                  <a:cubicBezTo>
                    <a:pt x="432" y="848"/>
                    <a:pt x="425" y="824"/>
                    <a:pt x="420" y="808"/>
                  </a:cubicBezTo>
                  <a:cubicBezTo>
                    <a:pt x="415" y="792"/>
                    <a:pt x="418" y="732"/>
                    <a:pt x="420" y="730"/>
                  </a:cubicBezTo>
                  <a:cubicBezTo>
                    <a:pt x="422" y="727"/>
                    <a:pt x="438" y="715"/>
                    <a:pt x="447" y="703"/>
                  </a:cubicBezTo>
                  <a:cubicBezTo>
                    <a:pt x="457" y="692"/>
                    <a:pt x="440" y="657"/>
                    <a:pt x="435" y="635"/>
                  </a:cubicBezTo>
                  <a:cubicBezTo>
                    <a:pt x="431" y="613"/>
                    <a:pt x="415" y="565"/>
                    <a:pt x="417" y="565"/>
                  </a:cubicBezTo>
                  <a:cubicBezTo>
                    <a:pt x="419" y="566"/>
                    <a:pt x="432" y="571"/>
                    <a:pt x="447" y="568"/>
                  </a:cubicBezTo>
                  <a:cubicBezTo>
                    <a:pt x="462" y="566"/>
                    <a:pt x="457" y="559"/>
                    <a:pt x="455" y="555"/>
                  </a:cubicBezTo>
                  <a:cubicBezTo>
                    <a:pt x="454" y="552"/>
                    <a:pt x="449" y="545"/>
                    <a:pt x="449" y="544"/>
                  </a:cubicBezTo>
                  <a:cubicBezTo>
                    <a:pt x="449" y="543"/>
                    <a:pt x="453" y="536"/>
                    <a:pt x="458" y="527"/>
                  </a:cubicBezTo>
                  <a:cubicBezTo>
                    <a:pt x="463" y="517"/>
                    <a:pt x="467" y="508"/>
                    <a:pt x="474" y="500"/>
                  </a:cubicBezTo>
                  <a:cubicBezTo>
                    <a:pt x="481" y="492"/>
                    <a:pt x="514" y="475"/>
                    <a:pt x="521" y="471"/>
                  </a:cubicBezTo>
                  <a:cubicBezTo>
                    <a:pt x="527" y="466"/>
                    <a:pt x="556" y="446"/>
                    <a:pt x="567" y="437"/>
                  </a:cubicBezTo>
                  <a:cubicBezTo>
                    <a:pt x="579" y="428"/>
                    <a:pt x="605" y="391"/>
                    <a:pt x="612" y="383"/>
                  </a:cubicBezTo>
                  <a:cubicBezTo>
                    <a:pt x="620" y="376"/>
                    <a:pt x="616" y="369"/>
                    <a:pt x="615" y="363"/>
                  </a:cubicBezTo>
                  <a:close/>
                  <a:moveTo>
                    <a:pt x="120" y="457"/>
                  </a:moveTo>
                  <a:cubicBezTo>
                    <a:pt x="110" y="450"/>
                    <a:pt x="88" y="408"/>
                    <a:pt x="88" y="407"/>
                  </a:cubicBezTo>
                  <a:cubicBezTo>
                    <a:pt x="88" y="406"/>
                    <a:pt x="88" y="402"/>
                    <a:pt x="89" y="396"/>
                  </a:cubicBezTo>
                  <a:cubicBezTo>
                    <a:pt x="90" y="389"/>
                    <a:pt x="94" y="383"/>
                    <a:pt x="98" y="382"/>
                  </a:cubicBezTo>
                  <a:cubicBezTo>
                    <a:pt x="103" y="381"/>
                    <a:pt x="116" y="384"/>
                    <a:pt x="116" y="384"/>
                  </a:cubicBezTo>
                  <a:cubicBezTo>
                    <a:pt x="125" y="390"/>
                    <a:pt x="140" y="472"/>
                    <a:pt x="140" y="472"/>
                  </a:cubicBezTo>
                  <a:cubicBezTo>
                    <a:pt x="140" y="472"/>
                    <a:pt x="129" y="464"/>
                    <a:pt x="120" y="457"/>
                  </a:cubicBezTo>
                  <a:close/>
                  <a:moveTo>
                    <a:pt x="432" y="485"/>
                  </a:moveTo>
                  <a:cubicBezTo>
                    <a:pt x="426" y="488"/>
                    <a:pt x="426" y="488"/>
                    <a:pt x="426" y="488"/>
                  </a:cubicBezTo>
                  <a:cubicBezTo>
                    <a:pt x="426" y="488"/>
                    <a:pt x="452" y="424"/>
                    <a:pt x="454" y="419"/>
                  </a:cubicBezTo>
                  <a:cubicBezTo>
                    <a:pt x="456" y="415"/>
                    <a:pt x="463" y="397"/>
                    <a:pt x="463" y="397"/>
                  </a:cubicBezTo>
                  <a:cubicBezTo>
                    <a:pt x="463" y="397"/>
                    <a:pt x="496" y="418"/>
                    <a:pt x="496" y="418"/>
                  </a:cubicBezTo>
                  <a:cubicBezTo>
                    <a:pt x="496" y="418"/>
                    <a:pt x="438" y="481"/>
                    <a:pt x="432" y="48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 flipH="1">
              <a:off x="8057485" y="1885410"/>
              <a:ext cx="249103" cy="727562"/>
            </a:xfrm>
            <a:custGeom>
              <a:avLst/>
              <a:gdLst>
                <a:gd name="T0" fmla="*/ 46 w 486"/>
                <a:gd name="T1" fmla="*/ 240 h 1418"/>
                <a:gd name="T2" fmla="*/ 68 w 486"/>
                <a:gd name="T3" fmla="*/ 208 h 1418"/>
                <a:gd name="T4" fmla="*/ 85 w 486"/>
                <a:gd name="T5" fmla="*/ 196 h 1418"/>
                <a:gd name="T6" fmla="*/ 85 w 486"/>
                <a:gd name="T7" fmla="*/ 192 h 1418"/>
                <a:gd name="T8" fmla="*/ 80 w 486"/>
                <a:gd name="T9" fmla="*/ 191 h 1418"/>
                <a:gd name="T10" fmla="*/ 82 w 486"/>
                <a:gd name="T11" fmla="*/ 161 h 1418"/>
                <a:gd name="T12" fmla="*/ 79 w 486"/>
                <a:gd name="T13" fmla="*/ 156 h 1418"/>
                <a:gd name="T14" fmla="*/ 66 w 486"/>
                <a:gd name="T15" fmla="*/ 173 h 1418"/>
                <a:gd name="T16" fmla="*/ 71 w 486"/>
                <a:gd name="T17" fmla="*/ 138 h 1418"/>
                <a:gd name="T18" fmla="*/ 67 w 486"/>
                <a:gd name="T19" fmla="*/ 143 h 1418"/>
                <a:gd name="T20" fmla="*/ 64 w 486"/>
                <a:gd name="T21" fmla="*/ 139 h 1418"/>
                <a:gd name="T22" fmla="*/ 63 w 486"/>
                <a:gd name="T23" fmla="*/ 148 h 1418"/>
                <a:gd name="T24" fmla="*/ 53 w 486"/>
                <a:gd name="T25" fmla="*/ 153 h 1418"/>
                <a:gd name="T26" fmla="*/ 59 w 486"/>
                <a:gd name="T27" fmla="*/ 97 h 1418"/>
                <a:gd name="T28" fmla="*/ 58 w 486"/>
                <a:gd name="T29" fmla="*/ 75 h 1418"/>
                <a:gd name="T30" fmla="*/ 78 w 486"/>
                <a:gd name="T31" fmla="*/ 40 h 1418"/>
                <a:gd name="T32" fmla="*/ 89 w 486"/>
                <a:gd name="T33" fmla="*/ 31 h 1418"/>
                <a:gd name="T34" fmla="*/ 99 w 486"/>
                <a:gd name="T35" fmla="*/ 23 h 1418"/>
                <a:gd name="T36" fmla="*/ 108 w 486"/>
                <a:gd name="T37" fmla="*/ 21 h 1418"/>
                <a:gd name="T38" fmla="*/ 130 w 486"/>
                <a:gd name="T39" fmla="*/ 6 h 1418"/>
                <a:gd name="T40" fmla="*/ 147 w 486"/>
                <a:gd name="T41" fmla="*/ 5 h 1418"/>
                <a:gd name="T42" fmla="*/ 169 w 486"/>
                <a:gd name="T43" fmla="*/ 8 h 1418"/>
                <a:gd name="T44" fmla="*/ 220 w 486"/>
                <a:gd name="T45" fmla="*/ 23 h 1418"/>
                <a:gd name="T46" fmla="*/ 229 w 486"/>
                <a:gd name="T47" fmla="*/ 32 h 1418"/>
                <a:gd name="T48" fmla="*/ 239 w 486"/>
                <a:gd name="T49" fmla="*/ 45 h 1418"/>
                <a:gd name="T50" fmla="*/ 234 w 486"/>
                <a:gd name="T51" fmla="*/ 66 h 1418"/>
                <a:gd name="T52" fmla="*/ 231 w 486"/>
                <a:gd name="T53" fmla="*/ 108 h 1418"/>
                <a:gd name="T54" fmla="*/ 243 w 486"/>
                <a:gd name="T55" fmla="*/ 135 h 1418"/>
                <a:gd name="T56" fmla="*/ 236 w 486"/>
                <a:gd name="T57" fmla="*/ 152 h 1418"/>
                <a:gd name="T58" fmla="*/ 232 w 486"/>
                <a:gd name="T59" fmla="*/ 176 h 1418"/>
                <a:gd name="T60" fmla="*/ 221 w 486"/>
                <a:gd name="T61" fmla="*/ 199 h 1418"/>
                <a:gd name="T62" fmla="*/ 184 w 486"/>
                <a:gd name="T63" fmla="*/ 246 h 1418"/>
                <a:gd name="T64" fmla="*/ 196 w 486"/>
                <a:gd name="T65" fmla="*/ 287 h 1418"/>
                <a:gd name="T66" fmla="*/ 240 w 486"/>
                <a:gd name="T67" fmla="*/ 443 h 1418"/>
                <a:gd name="T68" fmla="*/ 263 w 486"/>
                <a:gd name="T69" fmla="*/ 703 h 1418"/>
                <a:gd name="T70" fmla="*/ 268 w 486"/>
                <a:gd name="T71" fmla="*/ 724 h 1418"/>
                <a:gd name="T72" fmla="*/ 306 w 486"/>
                <a:gd name="T73" fmla="*/ 917 h 1418"/>
                <a:gd name="T74" fmla="*/ 290 w 486"/>
                <a:gd name="T75" fmla="*/ 1042 h 1418"/>
                <a:gd name="T76" fmla="*/ 331 w 486"/>
                <a:gd name="T77" fmla="*/ 1218 h 1418"/>
                <a:gd name="T78" fmla="*/ 473 w 486"/>
                <a:gd name="T79" fmla="*/ 1306 h 1418"/>
                <a:gd name="T80" fmla="*/ 418 w 486"/>
                <a:gd name="T81" fmla="*/ 1338 h 1418"/>
                <a:gd name="T82" fmla="*/ 286 w 486"/>
                <a:gd name="T83" fmla="*/ 1339 h 1418"/>
                <a:gd name="T84" fmla="*/ 293 w 486"/>
                <a:gd name="T85" fmla="*/ 1266 h 1418"/>
                <a:gd name="T86" fmla="*/ 224 w 486"/>
                <a:gd name="T87" fmla="*/ 1130 h 1418"/>
                <a:gd name="T88" fmla="*/ 202 w 486"/>
                <a:gd name="T89" fmla="*/ 1045 h 1418"/>
                <a:gd name="T90" fmla="*/ 194 w 486"/>
                <a:gd name="T91" fmla="*/ 1060 h 1418"/>
                <a:gd name="T92" fmla="*/ 154 w 486"/>
                <a:gd name="T93" fmla="*/ 1072 h 1418"/>
                <a:gd name="T94" fmla="*/ 143 w 486"/>
                <a:gd name="T95" fmla="*/ 1272 h 1418"/>
                <a:gd name="T96" fmla="*/ 189 w 486"/>
                <a:gd name="T97" fmla="*/ 1347 h 1418"/>
                <a:gd name="T98" fmla="*/ 246 w 486"/>
                <a:gd name="T99" fmla="*/ 1407 h 1418"/>
                <a:gd name="T100" fmla="*/ 90 w 486"/>
                <a:gd name="T101" fmla="*/ 1394 h 1418"/>
                <a:gd name="T102" fmla="*/ 90 w 486"/>
                <a:gd name="T103" fmla="*/ 1334 h 1418"/>
                <a:gd name="T104" fmla="*/ 55 w 486"/>
                <a:gd name="T105" fmla="*/ 1106 h 1418"/>
                <a:gd name="T106" fmla="*/ 60 w 486"/>
                <a:gd name="T107" fmla="*/ 1042 h 1418"/>
                <a:gd name="T108" fmla="*/ 62 w 486"/>
                <a:gd name="T109" fmla="*/ 990 h 1418"/>
                <a:gd name="T110" fmla="*/ 57 w 486"/>
                <a:gd name="T111" fmla="*/ 885 h 1418"/>
                <a:gd name="T112" fmla="*/ 21 w 486"/>
                <a:gd name="T113" fmla="*/ 783 h 1418"/>
                <a:gd name="T114" fmla="*/ 17 w 486"/>
                <a:gd name="T115" fmla="*/ 632 h 1418"/>
                <a:gd name="T116" fmla="*/ 18 w 486"/>
                <a:gd name="T117" fmla="*/ 592 h 1418"/>
                <a:gd name="T118" fmla="*/ 2 w 486"/>
                <a:gd name="T119" fmla="*/ 381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6" h="1418">
                  <a:moveTo>
                    <a:pt x="6" y="299"/>
                  </a:moveTo>
                  <a:cubicBezTo>
                    <a:pt x="11" y="256"/>
                    <a:pt x="35" y="253"/>
                    <a:pt x="46" y="240"/>
                  </a:cubicBezTo>
                  <a:cubicBezTo>
                    <a:pt x="57" y="227"/>
                    <a:pt x="82" y="207"/>
                    <a:pt x="79" y="208"/>
                  </a:cubicBezTo>
                  <a:cubicBezTo>
                    <a:pt x="75" y="210"/>
                    <a:pt x="69" y="208"/>
                    <a:pt x="68" y="208"/>
                  </a:cubicBezTo>
                  <a:cubicBezTo>
                    <a:pt x="66" y="208"/>
                    <a:pt x="73" y="207"/>
                    <a:pt x="78" y="203"/>
                  </a:cubicBezTo>
                  <a:cubicBezTo>
                    <a:pt x="83" y="198"/>
                    <a:pt x="88" y="193"/>
                    <a:pt x="85" y="196"/>
                  </a:cubicBezTo>
                  <a:cubicBezTo>
                    <a:pt x="81" y="200"/>
                    <a:pt x="75" y="200"/>
                    <a:pt x="75" y="200"/>
                  </a:cubicBezTo>
                  <a:cubicBezTo>
                    <a:pt x="75" y="200"/>
                    <a:pt x="78" y="200"/>
                    <a:pt x="85" y="192"/>
                  </a:cubicBezTo>
                  <a:cubicBezTo>
                    <a:pt x="91" y="183"/>
                    <a:pt x="88" y="173"/>
                    <a:pt x="87" y="177"/>
                  </a:cubicBezTo>
                  <a:cubicBezTo>
                    <a:pt x="85" y="181"/>
                    <a:pt x="80" y="191"/>
                    <a:pt x="80" y="191"/>
                  </a:cubicBezTo>
                  <a:cubicBezTo>
                    <a:pt x="80" y="191"/>
                    <a:pt x="80" y="191"/>
                    <a:pt x="82" y="183"/>
                  </a:cubicBezTo>
                  <a:cubicBezTo>
                    <a:pt x="83" y="175"/>
                    <a:pt x="82" y="161"/>
                    <a:pt x="82" y="161"/>
                  </a:cubicBezTo>
                  <a:cubicBezTo>
                    <a:pt x="80" y="174"/>
                    <a:pt x="80" y="174"/>
                    <a:pt x="80" y="174"/>
                  </a:cubicBezTo>
                  <a:cubicBezTo>
                    <a:pt x="80" y="174"/>
                    <a:pt x="80" y="164"/>
                    <a:pt x="79" y="156"/>
                  </a:cubicBezTo>
                  <a:cubicBezTo>
                    <a:pt x="78" y="158"/>
                    <a:pt x="76" y="159"/>
                    <a:pt x="76" y="161"/>
                  </a:cubicBezTo>
                  <a:cubicBezTo>
                    <a:pt x="73" y="165"/>
                    <a:pt x="66" y="173"/>
                    <a:pt x="66" y="173"/>
                  </a:cubicBezTo>
                  <a:cubicBezTo>
                    <a:pt x="66" y="173"/>
                    <a:pt x="76" y="161"/>
                    <a:pt x="78" y="151"/>
                  </a:cubicBezTo>
                  <a:cubicBezTo>
                    <a:pt x="76" y="143"/>
                    <a:pt x="71" y="134"/>
                    <a:pt x="71" y="138"/>
                  </a:cubicBezTo>
                  <a:cubicBezTo>
                    <a:pt x="71" y="142"/>
                    <a:pt x="74" y="157"/>
                    <a:pt x="74" y="157"/>
                  </a:cubicBezTo>
                  <a:cubicBezTo>
                    <a:pt x="74" y="157"/>
                    <a:pt x="71" y="149"/>
                    <a:pt x="67" y="143"/>
                  </a:cubicBezTo>
                  <a:cubicBezTo>
                    <a:pt x="65" y="139"/>
                    <a:pt x="65" y="134"/>
                    <a:pt x="65" y="132"/>
                  </a:cubicBezTo>
                  <a:cubicBezTo>
                    <a:pt x="65" y="133"/>
                    <a:pt x="65" y="135"/>
                    <a:pt x="64" y="139"/>
                  </a:cubicBezTo>
                  <a:cubicBezTo>
                    <a:pt x="64" y="147"/>
                    <a:pt x="68" y="155"/>
                    <a:pt x="68" y="155"/>
                  </a:cubicBezTo>
                  <a:cubicBezTo>
                    <a:pt x="68" y="155"/>
                    <a:pt x="66" y="156"/>
                    <a:pt x="63" y="148"/>
                  </a:cubicBezTo>
                  <a:cubicBezTo>
                    <a:pt x="59" y="141"/>
                    <a:pt x="61" y="134"/>
                    <a:pt x="60" y="139"/>
                  </a:cubicBezTo>
                  <a:cubicBezTo>
                    <a:pt x="59" y="143"/>
                    <a:pt x="53" y="154"/>
                    <a:pt x="53" y="153"/>
                  </a:cubicBezTo>
                  <a:cubicBezTo>
                    <a:pt x="54" y="152"/>
                    <a:pt x="61" y="127"/>
                    <a:pt x="58" y="117"/>
                  </a:cubicBezTo>
                  <a:cubicBezTo>
                    <a:pt x="55" y="107"/>
                    <a:pt x="61" y="95"/>
                    <a:pt x="59" y="97"/>
                  </a:cubicBezTo>
                  <a:cubicBezTo>
                    <a:pt x="57" y="100"/>
                    <a:pt x="47" y="109"/>
                    <a:pt x="52" y="104"/>
                  </a:cubicBezTo>
                  <a:cubicBezTo>
                    <a:pt x="57" y="99"/>
                    <a:pt x="55" y="96"/>
                    <a:pt x="58" y="75"/>
                  </a:cubicBezTo>
                  <a:cubicBezTo>
                    <a:pt x="62" y="54"/>
                    <a:pt x="64" y="60"/>
                    <a:pt x="71" y="51"/>
                  </a:cubicBezTo>
                  <a:cubicBezTo>
                    <a:pt x="77" y="43"/>
                    <a:pt x="80" y="40"/>
                    <a:pt x="78" y="40"/>
                  </a:cubicBezTo>
                  <a:cubicBezTo>
                    <a:pt x="77" y="39"/>
                    <a:pt x="78" y="38"/>
                    <a:pt x="78" y="38"/>
                  </a:cubicBezTo>
                  <a:cubicBezTo>
                    <a:pt x="78" y="38"/>
                    <a:pt x="87" y="35"/>
                    <a:pt x="89" y="31"/>
                  </a:cubicBezTo>
                  <a:cubicBezTo>
                    <a:pt x="90" y="27"/>
                    <a:pt x="89" y="23"/>
                    <a:pt x="89" y="23"/>
                  </a:cubicBezTo>
                  <a:cubicBezTo>
                    <a:pt x="89" y="23"/>
                    <a:pt x="96" y="26"/>
                    <a:pt x="99" y="23"/>
                  </a:cubicBezTo>
                  <a:cubicBezTo>
                    <a:pt x="101" y="20"/>
                    <a:pt x="106" y="16"/>
                    <a:pt x="106" y="16"/>
                  </a:cubicBezTo>
                  <a:cubicBezTo>
                    <a:pt x="106" y="16"/>
                    <a:pt x="103" y="25"/>
                    <a:pt x="108" y="21"/>
                  </a:cubicBezTo>
                  <a:cubicBezTo>
                    <a:pt x="112" y="17"/>
                    <a:pt x="115" y="16"/>
                    <a:pt x="117" y="13"/>
                  </a:cubicBezTo>
                  <a:cubicBezTo>
                    <a:pt x="119" y="9"/>
                    <a:pt x="130" y="6"/>
                    <a:pt x="130" y="6"/>
                  </a:cubicBezTo>
                  <a:cubicBezTo>
                    <a:pt x="130" y="6"/>
                    <a:pt x="126" y="14"/>
                    <a:pt x="127" y="13"/>
                  </a:cubicBezTo>
                  <a:cubicBezTo>
                    <a:pt x="128" y="12"/>
                    <a:pt x="139" y="9"/>
                    <a:pt x="147" y="5"/>
                  </a:cubicBezTo>
                  <a:cubicBezTo>
                    <a:pt x="156" y="0"/>
                    <a:pt x="166" y="4"/>
                    <a:pt x="166" y="4"/>
                  </a:cubicBezTo>
                  <a:cubicBezTo>
                    <a:pt x="166" y="4"/>
                    <a:pt x="155" y="10"/>
                    <a:pt x="169" y="8"/>
                  </a:cubicBezTo>
                  <a:cubicBezTo>
                    <a:pt x="183" y="7"/>
                    <a:pt x="192" y="15"/>
                    <a:pt x="203" y="17"/>
                  </a:cubicBezTo>
                  <a:cubicBezTo>
                    <a:pt x="214" y="20"/>
                    <a:pt x="220" y="23"/>
                    <a:pt x="220" y="23"/>
                  </a:cubicBezTo>
                  <a:cubicBezTo>
                    <a:pt x="220" y="23"/>
                    <a:pt x="208" y="21"/>
                    <a:pt x="213" y="25"/>
                  </a:cubicBezTo>
                  <a:cubicBezTo>
                    <a:pt x="215" y="28"/>
                    <a:pt x="229" y="32"/>
                    <a:pt x="229" y="32"/>
                  </a:cubicBezTo>
                  <a:cubicBezTo>
                    <a:pt x="229" y="33"/>
                    <a:pt x="237" y="42"/>
                    <a:pt x="238" y="42"/>
                  </a:cubicBezTo>
                  <a:cubicBezTo>
                    <a:pt x="238" y="43"/>
                    <a:pt x="239" y="44"/>
                    <a:pt x="239" y="45"/>
                  </a:cubicBezTo>
                  <a:cubicBezTo>
                    <a:pt x="239" y="46"/>
                    <a:pt x="229" y="43"/>
                    <a:pt x="229" y="43"/>
                  </a:cubicBezTo>
                  <a:cubicBezTo>
                    <a:pt x="229" y="43"/>
                    <a:pt x="234" y="63"/>
                    <a:pt x="234" y="66"/>
                  </a:cubicBezTo>
                  <a:cubicBezTo>
                    <a:pt x="232" y="64"/>
                    <a:pt x="235" y="73"/>
                    <a:pt x="235" y="78"/>
                  </a:cubicBezTo>
                  <a:cubicBezTo>
                    <a:pt x="236" y="83"/>
                    <a:pt x="231" y="108"/>
                    <a:pt x="231" y="108"/>
                  </a:cubicBezTo>
                  <a:cubicBezTo>
                    <a:pt x="231" y="108"/>
                    <a:pt x="239" y="121"/>
                    <a:pt x="242" y="126"/>
                  </a:cubicBezTo>
                  <a:cubicBezTo>
                    <a:pt x="246" y="131"/>
                    <a:pt x="246" y="132"/>
                    <a:pt x="243" y="135"/>
                  </a:cubicBezTo>
                  <a:cubicBezTo>
                    <a:pt x="240" y="139"/>
                    <a:pt x="235" y="142"/>
                    <a:pt x="235" y="142"/>
                  </a:cubicBezTo>
                  <a:cubicBezTo>
                    <a:pt x="235" y="142"/>
                    <a:pt x="235" y="147"/>
                    <a:pt x="236" y="152"/>
                  </a:cubicBezTo>
                  <a:cubicBezTo>
                    <a:pt x="237" y="157"/>
                    <a:pt x="233" y="161"/>
                    <a:pt x="235" y="163"/>
                  </a:cubicBezTo>
                  <a:cubicBezTo>
                    <a:pt x="237" y="166"/>
                    <a:pt x="233" y="170"/>
                    <a:pt x="232" y="176"/>
                  </a:cubicBezTo>
                  <a:cubicBezTo>
                    <a:pt x="231" y="181"/>
                    <a:pt x="233" y="185"/>
                    <a:pt x="232" y="189"/>
                  </a:cubicBezTo>
                  <a:cubicBezTo>
                    <a:pt x="231" y="194"/>
                    <a:pt x="226" y="198"/>
                    <a:pt x="221" y="199"/>
                  </a:cubicBezTo>
                  <a:cubicBezTo>
                    <a:pt x="216" y="200"/>
                    <a:pt x="207" y="208"/>
                    <a:pt x="201" y="215"/>
                  </a:cubicBezTo>
                  <a:cubicBezTo>
                    <a:pt x="194" y="222"/>
                    <a:pt x="188" y="233"/>
                    <a:pt x="184" y="246"/>
                  </a:cubicBezTo>
                  <a:cubicBezTo>
                    <a:pt x="181" y="258"/>
                    <a:pt x="180" y="272"/>
                    <a:pt x="180" y="272"/>
                  </a:cubicBezTo>
                  <a:cubicBezTo>
                    <a:pt x="180" y="272"/>
                    <a:pt x="186" y="278"/>
                    <a:pt x="196" y="287"/>
                  </a:cubicBezTo>
                  <a:cubicBezTo>
                    <a:pt x="206" y="296"/>
                    <a:pt x="212" y="302"/>
                    <a:pt x="221" y="334"/>
                  </a:cubicBezTo>
                  <a:cubicBezTo>
                    <a:pt x="230" y="365"/>
                    <a:pt x="240" y="418"/>
                    <a:pt x="240" y="443"/>
                  </a:cubicBezTo>
                  <a:cubicBezTo>
                    <a:pt x="241" y="467"/>
                    <a:pt x="262" y="562"/>
                    <a:pt x="263" y="586"/>
                  </a:cubicBezTo>
                  <a:cubicBezTo>
                    <a:pt x="264" y="611"/>
                    <a:pt x="263" y="703"/>
                    <a:pt x="263" y="703"/>
                  </a:cubicBezTo>
                  <a:cubicBezTo>
                    <a:pt x="258" y="708"/>
                    <a:pt x="258" y="708"/>
                    <a:pt x="258" y="708"/>
                  </a:cubicBezTo>
                  <a:cubicBezTo>
                    <a:pt x="258" y="708"/>
                    <a:pt x="261" y="715"/>
                    <a:pt x="268" y="724"/>
                  </a:cubicBezTo>
                  <a:cubicBezTo>
                    <a:pt x="274" y="734"/>
                    <a:pt x="286" y="777"/>
                    <a:pt x="289" y="817"/>
                  </a:cubicBezTo>
                  <a:cubicBezTo>
                    <a:pt x="291" y="858"/>
                    <a:pt x="306" y="917"/>
                    <a:pt x="306" y="917"/>
                  </a:cubicBezTo>
                  <a:cubicBezTo>
                    <a:pt x="306" y="917"/>
                    <a:pt x="320" y="1016"/>
                    <a:pt x="319" y="1028"/>
                  </a:cubicBezTo>
                  <a:cubicBezTo>
                    <a:pt x="318" y="1041"/>
                    <a:pt x="290" y="1042"/>
                    <a:pt x="290" y="1042"/>
                  </a:cubicBezTo>
                  <a:cubicBezTo>
                    <a:pt x="290" y="1042"/>
                    <a:pt x="298" y="1074"/>
                    <a:pt x="301" y="1093"/>
                  </a:cubicBezTo>
                  <a:cubicBezTo>
                    <a:pt x="304" y="1111"/>
                    <a:pt x="318" y="1176"/>
                    <a:pt x="331" y="1218"/>
                  </a:cubicBezTo>
                  <a:cubicBezTo>
                    <a:pt x="344" y="1259"/>
                    <a:pt x="405" y="1283"/>
                    <a:pt x="417" y="1291"/>
                  </a:cubicBezTo>
                  <a:cubicBezTo>
                    <a:pt x="429" y="1299"/>
                    <a:pt x="461" y="1302"/>
                    <a:pt x="473" y="1306"/>
                  </a:cubicBezTo>
                  <a:cubicBezTo>
                    <a:pt x="486" y="1311"/>
                    <a:pt x="482" y="1322"/>
                    <a:pt x="477" y="1330"/>
                  </a:cubicBezTo>
                  <a:cubicBezTo>
                    <a:pt x="471" y="1339"/>
                    <a:pt x="435" y="1338"/>
                    <a:pt x="418" y="1338"/>
                  </a:cubicBezTo>
                  <a:cubicBezTo>
                    <a:pt x="402" y="1338"/>
                    <a:pt x="347" y="1349"/>
                    <a:pt x="329" y="1351"/>
                  </a:cubicBezTo>
                  <a:cubicBezTo>
                    <a:pt x="311" y="1353"/>
                    <a:pt x="291" y="1346"/>
                    <a:pt x="286" y="1339"/>
                  </a:cubicBezTo>
                  <a:cubicBezTo>
                    <a:pt x="281" y="1332"/>
                    <a:pt x="292" y="1313"/>
                    <a:pt x="296" y="1301"/>
                  </a:cubicBezTo>
                  <a:cubicBezTo>
                    <a:pt x="300" y="1290"/>
                    <a:pt x="295" y="1273"/>
                    <a:pt x="293" y="1266"/>
                  </a:cubicBezTo>
                  <a:cubicBezTo>
                    <a:pt x="290" y="1258"/>
                    <a:pt x="258" y="1199"/>
                    <a:pt x="248" y="1180"/>
                  </a:cubicBezTo>
                  <a:cubicBezTo>
                    <a:pt x="238" y="1161"/>
                    <a:pt x="230" y="1144"/>
                    <a:pt x="224" y="1130"/>
                  </a:cubicBezTo>
                  <a:cubicBezTo>
                    <a:pt x="217" y="1116"/>
                    <a:pt x="203" y="1074"/>
                    <a:pt x="203" y="1066"/>
                  </a:cubicBezTo>
                  <a:cubicBezTo>
                    <a:pt x="203" y="1058"/>
                    <a:pt x="202" y="1045"/>
                    <a:pt x="202" y="1045"/>
                  </a:cubicBezTo>
                  <a:cubicBezTo>
                    <a:pt x="196" y="1042"/>
                    <a:pt x="196" y="1042"/>
                    <a:pt x="196" y="1042"/>
                  </a:cubicBezTo>
                  <a:cubicBezTo>
                    <a:pt x="196" y="1042"/>
                    <a:pt x="197" y="1055"/>
                    <a:pt x="194" y="1060"/>
                  </a:cubicBezTo>
                  <a:cubicBezTo>
                    <a:pt x="190" y="1065"/>
                    <a:pt x="157" y="1065"/>
                    <a:pt x="157" y="1065"/>
                  </a:cubicBezTo>
                  <a:cubicBezTo>
                    <a:pt x="157" y="1065"/>
                    <a:pt x="157" y="1067"/>
                    <a:pt x="154" y="1072"/>
                  </a:cubicBezTo>
                  <a:cubicBezTo>
                    <a:pt x="151" y="1078"/>
                    <a:pt x="143" y="1146"/>
                    <a:pt x="143" y="1159"/>
                  </a:cubicBezTo>
                  <a:cubicBezTo>
                    <a:pt x="143" y="1173"/>
                    <a:pt x="138" y="1236"/>
                    <a:pt x="143" y="1272"/>
                  </a:cubicBezTo>
                  <a:cubicBezTo>
                    <a:pt x="148" y="1308"/>
                    <a:pt x="165" y="1328"/>
                    <a:pt x="168" y="1332"/>
                  </a:cubicBezTo>
                  <a:cubicBezTo>
                    <a:pt x="172" y="1336"/>
                    <a:pt x="182" y="1341"/>
                    <a:pt x="189" y="1347"/>
                  </a:cubicBezTo>
                  <a:cubicBezTo>
                    <a:pt x="197" y="1353"/>
                    <a:pt x="208" y="1360"/>
                    <a:pt x="231" y="1369"/>
                  </a:cubicBezTo>
                  <a:cubicBezTo>
                    <a:pt x="254" y="1379"/>
                    <a:pt x="256" y="1395"/>
                    <a:pt x="246" y="1407"/>
                  </a:cubicBezTo>
                  <a:cubicBezTo>
                    <a:pt x="235" y="1418"/>
                    <a:pt x="178" y="1417"/>
                    <a:pt x="166" y="1416"/>
                  </a:cubicBezTo>
                  <a:cubicBezTo>
                    <a:pt x="155" y="1415"/>
                    <a:pt x="105" y="1401"/>
                    <a:pt x="90" y="1394"/>
                  </a:cubicBezTo>
                  <a:cubicBezTo>
                    <a:pt x="74" y="1388"/>
                    <a:pt x="78" y="1375"/>
                    <a:pt x="78" y="1366"/>
                  </a:cubicBezTo>
                  <a:cubicBezTo>
                    <a:pt x="79" y="1358"/>
                    <a:pt x="85" y="1343"/>
                    <a:pt x="90" y="1334"/>
                  </a:cubicBezTo>
                  <a:cubicBezTo>
                    <a:pt x="95" y="1326"/>
                    <a:pt x="90" y="1310"/>
                    <a:pt x="86" y="1291"/>
                  </a:cubicBezTo>
                  <a:cubicBezTo>
                    <a:pt x="82" y="1272"/>
                    <a:pt x="56" y="1134"/>
                    <a:pt x="55" y="1106"/>
                  </a:cubicBezTo>
                  <a:cubicBezTo>
                    <a:pt x="54" y="1077"/>
                    <a:pt x="66" y="1050"/>
                    <a:pt x="66" y="1050"/>
                  </a:cubicBezTo>
                  <a:cubicBezTo>
                    <a:pt x="66" y="1050"/>
                    <a:pt x="63" y="1046"/>
                    <a:pt x="60" y="1042"/>
                  </a:cubicBezTo>
                  <a:cubicBezTo>
                    <a:pt x="57" y="1039"/>
                    <a:pt x="59" y="1036"/>
                    <a:pt x="65" y="1029"/>
                  </a:cubicBezTo>
                  <a:cubicBezTo>
                    <a:pt x="72" y="1022"/>
                    <a:pt x="67" y="1010"/>
                    <a:pt x="62" y="990"/>
                  </a:cubicBezTo>
                  <a:cubicBezTo>
                    <a:pt x="57" y="969"/>
                    <a:pt x="63" y="971"/>
                    <a:pt x="69" y="951"/>
                  </a:cubicBezTo>
                  <a:cubicBezTo>
                    <a:pt x="75" y="931"/>
                    <a:pt x="57" y="905"/>
                    <a:pt x="57" y="885"/>
                  </a:cubicBezTo>
                  <a:cubicBezTo>
                    <a:pt x="57" y="865"/>
                    <a:pt x="51" y="845"/>
                    <a:pt x="50" y="835"/>
                  </a:cubicBezTo>
                  <a:cubicBezTo>
                    <a:pt x="49" y="825"/>
                    <a:pt x="25" y="795"/>
                    <a:pt x="21" y="783"/>
                  </a:cubicBezTo>
                  <a:cubicBezTo>
                    <a:pt x="17" y="772"/>
                    <a:pt x="14" y="738"/>
                    <a:pt x="14" y="704"/>
                  </a:cubicBezTo>
                  <a:cubicBezTo>
                    <a:pt x="14" y="670"/>
                    <a:pt x="21" y="642"/>
                    <a:pt x="17" y="632"/>
                  </a:cubicBezTo>
                  <a:cubicBezTo>
                    <a:pt x="12" y="621"/>
                    <a:pt x="18" y="611"/>
                    <a:pt x="22" y="606"/>
                  </a:cubicBezTo>
                  <a:cubicBezTo>
                    <a:pt x="26" y="602"/>
                    <a:pt x="25" y="598"/>
                    <a:pt x="18" y="592"/>
                  </a:cubicBezTo>
                  <a:cubicBezTo>
                    <a:pt x="11" y="585"/>
                    <a:pt x="6" y="511"/>
                    <a:pt x="5" y="482"/>
                  </a:cubicBezTo>
                  <a:cubicBezTo>
                    <a:pt x="4" y="453"/>
                    <a:pt x="2" y="403"/>
                    <a:pt x="2" y="381"/>
                  </a:cubicBezTo>
                  <a:cubicBezTo>
                    <a:pt x="3" y="358"/>
                    <a:pt x="0" y="341"/>
                    <a:pt x="6" y="2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1"/>
            <p:cNvSpPr>
              <a:spLocks noEditPoints="1"/>
            </p:cNvSpPr>
            <p:nvPr/>
          </p:nvSpPr>
          <p:spPr bwMode="auto">
            <a:xfrm flipH="1">
              <a:off x="7503680" y="1961743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"/>
            <p:cNvSpPr>
              <a:spLocks noEditPoints="1"/>
            </p:cNvSpPr>
            <p:nvPr/>
          </p:nvSpPr>
          <p:spPr bwMode="auto">
            <a:xfrm>
              <a:off x="8650637" y="1613664"/>
              <a:ext cx="326713" cy="683317"/>
            </a:xfrm>
            <a:custGeom>
              <a:avLst/>
              <a:gdLst>
                <a:gd name="T0" fmla="*/ 689 w 695"/>
                <a:gd name="T1" fmla="*/ 439 h 1456"/>
                <a:gd name="T2" fmla="*/ 622 w 695"/>
                <a:gd name="T3" fmla="*/ 277 h 1456"/>
                <a:gd name="T4" fmla="*/ 513 w 695"/>
                <a:gd name="T5" fmla="*/ 219 h 1456"/>
                <a:gd name="T6" fmla="*/ 511 w 695"/>
                <a:gd name="T7" fmla="*/ 157 h 1456"/>
                <a:gd name="T8" fmla="*/ 530 w 695"/>
                <a:gd name="T9" fmla="*/ 107 h 1456"/>
                <a:gd name="T10" fmla="*/ 497 w 695"/>
                <a:gd name="T11" fmla="*/ 15 h 1456"/>
                <a:gd name="T12" fmla="*/ 477 w 695"/>
                <a:gd name="T13" fmla="*/ 10 h 1456"/>
                <a:gd name="T14" fmla="*/ 462 w 695"/>
                <a:gd name="T15" fmla="*/ 2 h 1456"/>
                <a:gd name="T16" fmla="*/ 436 w 695"/>
                <a:gd name="T17" fmla="*/ 0 h 1456"/>
                <a:gd name="T18" fmla="*/ 433 w 695"/>
                <a:gd name="T19" fmla="*/ 7 h 1456"/>
                <a:gd name="T20" fmla="*/ 370 w 695"/>
                <a:gd name="T21" fmla="*/ 39 h 1456"/>
                <a:gd name="T22" fmla="*/ 375 w 695"/>
                <a:gd name="T23" fmla="*/ 44 h 1456"/>
                <a:gd name="T24" fmla="*/ 367 w 695"/>
                <a:gd name="T25" fmla="*/ 58 h 1456"/>
                <a:gd name="T26" fmla="*/ 375 w 695"/>
                <a:gd name="T27" fmla="*/ 61 h 1456"/>
                <a:gd name="T28" fmla="*/ 377 w 695"/>
                <a:gd name="T29" fmla="*/ 75 h 1456"/>
                <a:gd name="T30" fmla="*/ 382 w 695"/>
                <a:gd name="T31" fmla="*/ 143 h 1456"/>
                <a:gd name="T32" fmla="*/ 416 w 695"/>
                <a:gd name="T33" fmla="*/ 239 h 1456"/>
                <a:gd name="T34" fmla="*/ 346 w 695"/>
                <a:gd name="T35" fmla="*/ 263 h 1456"/>
                <a:gd name="T36" fmla="*/ 264 w 695"/>
                <a:gd name="T37" fmla="*/ 297 h 1456"/>
                <a:gd name="T38" fmla="*/ 101 w 695"/>
                <a:gd name="T39" fmla="*/ 321 h 1456"/>
                <a:gd name="T40" fmla="*/ 15 w 695"/>
                <a:gd name="T41" fmla="*/ 284 h 1456"/>
                <a:gd name="T42" fmla="*/ 18 w 695"/>
                <a:gd name="T43" fmla="*/ 305 h 1456"/>
                <a:gd name="T44" fmla="*/ 21 w 695"/>
                <a:gd name="T45" fmla="*/ 339 h 1456"/>
                <a:gd name="T46" fmla="*/ 89 w 695"/>
                <a:gd name="T47" fmla="*/ 389 h 1456"/>
                <a:gd name="T48" fmla="*/ 277 w 695"/>
                <a:gd name="T49" fmla="*/ 405 h 1456"/>
                <a:gd name="T50" fmla="*/ 324 w 695"/>
                <a:gd name="T51" fmla="*/ 526 h 1456"/>
                <a:gd name="T52" fmla="*/ 322 w 695"/>
                <a:gd name="T53" fmla="*/ 781 h 1456"/>
                <a:gd name="T54" fmla="*/ 313 w 695"/>
                <a:gd name="T55" fmla="*/ 1080 h 1456"/>
                <a:gd name="T56" fmla="*/ 322 w 695"/>
                <a:gd name="T57" fmla="*/ 1197 h 1456"/>
                <a:gd name="T58" fmla="*/ 247 w 695"/>
                <a:gd name="T59" fmla="*/ 1424 h 1456"/>
                <a:gd name="T60" fmla="*/ 394 w 695"/>
                <a:gd name="T61" fmla="*/ 1405 h 1456"/>
                <a:gd name="T62" fmla="*/ 412 w 695"/>
                <a:gd name="T63" fmla="*/ 1127 h 1456"/>
                <a:gd name="T64" fmla="*/ 431 w 695"/>
                <a:gd name="T65" fmla="*/ 1033 h 1456"/>
                <a:gd name="T66" fmla="*/ 459 w 695"/>
                <a:gd name="T67" fmla="*/ 902 h 1456"/>
                <a:gd name="T68" fmla="*/ 485 w 695"/>
                <a:gd name="T69" fmla="*/ 1045 h 1456"/>
                <a:gd name="T70" fmla="*/ 516 w 695"/>
                <a:gd name="T71" fmla="*/ 1128 h 1456"/>
                <a:gd name="T72" fmla="*/ 519 w 695"/>
                <a:gd name="T73" fmla="*/ 1364 h 1456"/>
                <a:gd name="T74" fmla="*/ 592 w 695"/>
                <a:gd name="T75" fmla="*/ 1406 h 1456"/>
                <a:gd name="T76" fmla="*/ 582 w 695"/>
                <a:gd name="T77" fmla="*/ 1313 h 1456"/>
                <a:gd name="T78" fmla="*/ 607 w 695"/>
                <a:gd name="T79" fmla="*/ 1075 h 1456"/>
                <a:gd name="T80" fmla="*/ 626 w 695"/>
                <a:gd name="T81" fmla="*/ 1053 h 1456"/>
                <a:gd name="T82" fmla="*/ 613 w 695"/>
                <a:gd name="T83" fmla="*/ 782 h 1456"/>
                <a:gd name="T84" fmla="*/ 669 w 695"/>
                <a:gd name="T85" fmla="*/ 608 h 1456"/>
                <a:gd name="T86" fmla="*/ 594 w 695"/>
                <a:gd name="T87" fmla="*/ 556 h 1456"/>
                <a:gd name="T88" fmla="*/ 604 w 695"/>
                <a:gd name="T89" fmla="*/ 459 h 1456"/>
                <a:gd name="T90" fmla="*/ 606 w 695"/>
                <a:gd name="T91" fmla="*/ 58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5" h="1456">
                  <a:moveTo>
                    <a:pt x="669" y="608"/>
                  </a:moveTo>
                  <a:cubicBezTo>
                    <a:pt x="694" y="572"/>
                    <a:pt x="695" y="540"/>
                    <a:pt x="694" y="530"/>
                  </a:cubicBezTo>
                  <a:cubicBezTo>
                    <a:pt x="693" y="520"/>
                    <a:pt x="689" y="439"/>
                    <a:pt x="689" y="439"/>
                  </a:cubicBezTo>
                  <a:cubicBezTo>
                    <a:pt x="689" y="439"/>
                    <a:pt x="687" y="433"/>
                    <a:pt x="681" y="399"/>
                  </a:cubicBezTo>
                  <a:cubicBezTo>
                    <a:pt x="674" y="365"/>
                    <a:pt x="667" y="335"/>
                    <a:pt x="659" y="317"/>
                  </a:cubicBezTo>
                  <a:cubicBezTo>
                    <a:pt x="652" y="298"/>
                    <a:pt x="628" y="278"/>
                    <a:pt x="622" y="277"/>
                  </a:cubicBezTo>
                  <a:cubicBezTo>
                    <a:pt x="616" y="276"/>
                    <a:pt x="559" y="247"/>
                    <a:pt x="554" y="244"/>
                  </a:cubicBezTo>
                  <a:cubicBezTo>
                    <a:pt x="549" y="241"/>
                    <a:pt x="537" y="229"/>
                    <a:pt x="534" y="229"/>
                  </a:cubicBezTo>
                  <a:cubicBezTo>
                    <a:pt x="531" y="229"/>
                    <a:pt x="520" y="227"/>
                    <a:pt x="513" y="219"/>
                  </a:cubicBezTo>
                  <a:cubicBezTo>
                    <a:pt x="507" y="211"/>
                    <a:pt x="510" y="199"/>
                    <a:pt x="510" y="188"/>
                  </a:cubicBezTo>
                  <a:cubicBezTo>
                    <a:pt x="510" y="176"/>
                    <a:pt x="510" y="158"/>
                    <a:pt x="510" y="158"/>
                  </a:cubicBezTo>
                  <a:cubicBezTo>
                    <a:pt x="510" y="158"/>
                    <a:pt x="510" y="158"/>
                    <a:pt x="511" y="157"/>
                  </a:cubicBezTo>
                  <a:cubicBezTo>
                    <a:pt x="512" y="156"/>
                    <a:pt x="520" y="155"/>
                    <a:pt x="523" y="146"/>
                  </a:cubicBezTo>
                  <a:cubicBezTo>
                    <a:pt x="526" y="137"/>
                    <a:pt x="529" y="115"/>
                    <a:pt x="529" y="115"/>
                  </a:cubicBezTo>
                  <a:cubicBezTo>
                    <a:pt x="529" y="115"/>
                    <a:pt x="530" y="111"/>
                    <a:pt x="530" y="107"/>
                  </a:cubicBezTo>
                  <a:cubicBezTo>
                    <a:pt x="531" y="102"/>
                    <a:pt x="530" y="92"/>
                    <a:pt x="529" y="73"/>
                  </a:cubicBezTo>
                  <a:cubicBezTo>
                    <a:pt x="529" y="54"/>
                    <a:pt x="520" y="39"/>
                    <a:pt x="513" y="32"/>
                  </a:cubicBezTo>
                  <a:cubicBezTo>
                    <a:pt x="506" y="25"/>
                    <a:pt x="497" y="15"/>
                    <a:pt x="497" y="15"/>
                  </a:cubicBezTo>
                  <a:cubicBezTo>
                    <a:pt x="500" y="14"/>
                    <a:pt x="500" y="14"/>
                    <a:pt x="500" y="14"/>
                  </a:cubicBezTo>
                  <a:cubicBezTo>
                    <a:pt x="500" y="14"/>
                    <a:pt x="497" y="13"/>
                    <a:pt x="491" y="13"/>
                  </a:cubicBezTo>
                  <a:cubicBezTo>
                    <a:pt x="485" y="13"/>
                    <a:pt x="477" y="10"/>
                    <a:pt x="477" y="10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65" y="7"/>
                    <a:pt x="465" y="7"/>
                    <a:pt x="465" y="7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2" y="2"/>
                    <a:pt x="461" y="7"/>
                    <a:pt x="456" y="6"/>
                  </a:cubicBezTo>
                  <a:cubicBezTo>
                    <a:pt x="452" y="6"/>
                    <a:pt x="446" y="7"/>
                    <a:pt x="445" y="7"/>
                  </a:cubicBezTo>
                  <a:cubicBezTo>
                    <a:pt x="444" y="7"/>
                    <a:pt x="436" y="0"/>
                    <a:pt x="436" y="0"/>
                  </a:cubicBezTo>
                  <a:cubicBezTo>
                    <a:pt x="436" y="0"/>
                    <a:pt x="437" y="4"/>
                    <a:pt x="434" y="4"/>
                  </a:cubicBezTo>
                  <a:cubicBezTo>
                    <a:pt x="432" y="4"/>
                    <a:pt x="425" y="6"/>
                    <a:pt x="425" y="6"/>
                  </a:cubicBezTo>
                  <a:cubicBezTo>
                    <a:pt x="433" y="7"/>
                    <a:pt x="433" y="7"/>
                    <a:pt x="433" y="7"/>
                  </a:cubicBezTo>
                  <a:cubicBezTo>
                    <a:pt x="433" y="7"/>
                    <a:pt x="422" y="9"/>
                    <a:pt x="414" y="14"/>
                  </a:cubicBezTo>
                  <a:cubicBezTo>
                    <a:pt x="405" y="20"/>
                    <a:pt x="382" y="32"/>
                    <a:pt x="378" y="34"/>
                  </a:cubicBezTo>
                  <a:cubicBezTo>
                    <a:pt x="373" y="35"/>
                    <a:pt x="370" y="39"/>
                    <a:pt x="370" y="39"/>
                  </a:cubicBezTo>
                  <a:cubicBezTo>
                    <a:pt x="370" y="39"/>
                    <a:pt x="376" y="38"/>
                    <a:pt x="373" y="40"/>
                  </a:cubicBezTo>
                  <a:cubicBezTo>
                    <a:pt x="371" y="42"/>
                    <a:pt x="370" y="44"/>
                    <a:pt x="370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3" y="46"/>
                  </a:cubicBezTo>
                  <a:cubicBezTo>
                    <a:pt x="372" y="49"/>
                    <a:pt x="371" y="53"/>
                    <a:pt x="370" y="55"/>
                  </a:cubicBezTo>
                  <a:cubicBezTo>
                    <a:pt x="369" y="56"/>
                    <a:pt x="364" y="56"/>
                    <a:pt x="367" y="58"/>
                  </a:cubicBezTo>
                  <a:cubicBezTo>
                    <a:pt x="371" y="60"/>
                    <a:pt x="373" y="60"/>
                    <a:pt x="373" y="60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76" y="67"/>
                    <a:pt x="376" y="67"/>
                    <a:pt x="376" y="67"/>
                  </a:cubicBezTo>
                  <a:cubicBezTo>
                    <a:pt x="379" y="64"/>
                    <a:pt x="379" y="64"/>
                    <a:pt x="379" y="64"/>
                  </a:cubicBezTo>
                  <a:cubicBezTo>
                    <a:pt x="379" y="64"/>
                    <a:pt x="379" y="64"/>
                    <a:pt x="377" y="75"/>
                  </a:cubicBezTo>
                  <a:cubicBezTo>
                    <a:pt x="376" y="86"/>
                    <a:pt x="379" y="100"/>
                    <a:pt x="380" y="104"/>
                  </a:cubicBezTo>
                  <a:cubicBezTo>
                    <a:pt x="381" y="108"/>
                    <a:pt x="382" y="126"/>
                    <a:pt x="382" y="126"/>
                  </a:cubicBezTo>
                  <a:cubicBezTo>
                    <a:pt x="382" y="126"/>
                    <a:pt x="382" y="132"/>
                    <a:pt x="382" y="143"/>
                  </a:cubicBezTo>
                  <a:cubicBezTo>
                    <a:pt x="382" y="155"/>
                    <a:pt x="391" y="175"/>
                    <a:pt x="393" y="183"/>
                  </a:cubicBezTo>
                  <a:cubicBezTo>
                    <a:pt x="396" y="190"/>
                    <a:pt x="412" y="213"/>
                    <a:pt x="416" y="217"/>
                  </a:cubicBezTo>
                  <a:cubicBezTo>
                    <a:pt x="420" y="221"/>
                    <a:pt x="416" y="239"/>
                    <a:pt x="416" y="239"/>
                  </a:cubicBezTo>
                  <a:cubicBezTo>
                    <a:pt x="416" y="239"/>
                    <a:pt x="416" y="239"/>
                    <a:pt x="406" y="239"/>
                  </a:cubicBezTo>
                  <a:cubicBezTo>
                    <a:pt x="396" y="239"/>
                    <a:pt x="395" y="245"/>
                    <a:pt x="384" y="250"/>
                  </a:cubicBezTo>
                  <a:cubicBezTo>
                    <a:pt x="372" y="255"/>
                    <a:pt x="375" y="253"/>
                    <a:pt x="346" y="263"/>
                  </a:cubicBezTo>
                  <a:cubicBezTo>
                    <a:pt x="317" y="273"/>
                    <a:pt x="314" y="273"/>
                    <a:pt x="308" y="278"/>
                  </a:cubicBezTo>
                  <a:cubicBezTo>
                    <a:pt x="302" y="282"/>
                    <a:pt x="290" y="278"/>
                    <a:pt x="281" y="282"/>
                  </a:cubicBezTo>
                  <a:cubicBezTo>
                    <a:pt x="273" y="287"/>
                    <a:pt x="271" y="289"/>
                    <a:pt x="264" y="297"/>
                  </a:cubicBezTo>
                  <a:cubicBezTo>
                    <a:pt x="257" y="305"/>
                    <a:pt x="233" y="322"/>
                    <a:pt x="224" y="330"/>
                  </a:cubicBezTo>
                  <a:cubicBezTo>
                    <a:pt x="215" y="338"/>
                    <a:pt x="177" y="345"/>
                    <a:pt x="165" y="345"/>
                  </a:cubicBezTo>
                  <a:cubicBezTo>
                    <a:pt x="153" y="345"/>
                    <a:pt x="106" y="327"/>
                    <a:pt x="101" y="321"/>
                  </a:cubicBezTo>
                  <a:cubicBezTo>
                    <a:pt x="97" y="315"/>
                    <a:pt x="97" y="306"/>
                    <a:pt x="90" y="295"/>
                  </a:cubicBezTo>
                  <a:cubicBezTo>
                    <a:pt x="83" y="285"/>
                    <a:pt x="59" y="287"/>
                    <a:pt x="45" y="284"/>
                  </a:cubicBezTo>
                  <a:cubicBezTo>
                    <a:pt x="31" y="282"/>
                    <a:pt x="24" y="282"/>
                    <a:pt x="15" y="284"/>
                  </a:cubicBezTo>
                  <a:cubicBezTo>
                    <a:pt x="7" y="285"/>
                    <a:pt x="0" y="290"/>
                    <a:pt x="6" y="294"/>
                  </a:cubicBezTo>
                  <a:cubicBezTo>
                    <a:pt x="12" y="298"/>
                    <a:pt x="24" y="296"/>
                    <a:pt x="24" y="296"/>
                  </a:cubicBezTo>
                  <a:cubicBezTo>
                    <a:pt x="24" y="296"/>
                    <a:pt x="21" y="300"/>
                    <a:pt x="18" y="305"/>
                  </a:cubicBezTo>
                  <a:cubicBezTo>
                    <a:pt x="14" y="310"/>
                    <a:pt x="19" y="319"/>
                    <a:pt x="19" y="319"/>
                  </a:cubicBezTo>
                  <a:cubicBezTo>
                    <a:pt x="19" y="319"/>
                    <a:pt x="19" y="319"/>
                    <a:pt x="17" y="323"/>
                  </a:cubicBezTo>
                  <a:cubicBezTo>
                    <a:pt x="15" y="328"/>
                    <a:pt x="23" y="337"/>
                    <a:pt x="21" y="339"/>
                  </a:cubicBezTo>
                  <a:cubicBezTo>
                    <a:pt x="18" y="342"/>
                    <a:pt x="22" y="353"/>
                    <a:pt x="28" y="357"/>
                  </a:cubicBezTo>
                  <a:cubicBezTo>
                    <a:pt x="33" y="361"/>
                    <a:pt x="61" y="363"/>
                    <a:pt x="61" y="363"/>
                  </a:cubicBezTo>
                  <a:cubicBezTo>
                    <a:pt x="61" y="363"/>
                    <a:pt x="67" y="368"/>
                    <a:pt x="89" y="389"/>
                  </a:cubicBezTo>
                  <a:cubicBezTo>
                    <a:pt x="110" y="409"/>
                    <a:pt x="152" y="423"/>
                    <a:pt x="175" y="421"/>
                  </a:cubicBezTo>
                  <a:cubicBezTo>
                    <a:pt x="198" y="419"/>
                    <a:pt x="271" y="406"/>
                    <a:pt x="271" y="406"/>
                  </a:cubicBezTo>
                  <a:cubicBezTo>
                    <a:pt x="271" y="406"/>
                    <a:pt x="271" y="406"/>
                    <a:pt x="277" y="405"/>
                  </a:cubicBezTo>
                  <a:cubicBezTo>
                    <a:pt x="284" y="403"/>
                    <a:pt x="301" y="389"/>
                    <a:pt x="301" y="389"/>
                  </a:cubicBezTo>
                  <a:cubicBezTo>
                    <a:pt x="301" y="389"/>
                    <a:pt x="301" y="389"/>
                    <a:pt x="304" y="406"/>
                  </a:cubicBezTo>
                  <a:cubicBezTo>
                    <a:pt x="307" y="422"/>
                    <a:pt x="321" y="499"/>
                    <a:pt x="324" y="526"/>
                  </a:cubicBezTo>
                  <a:cubicBezTo>
                    <a:pt x="327" y="553"/>
                    <a:pt x="322" y="717"/>
                    <a:pt x="322" y="717"/>
                  </a:cubicBezTo>
                  <a:cubicBezTo>
                    <a:pt x="332" y="718"/>
                    <a:pt x="332" y="718"/>
                    <a:pt x="332" y="718"/>
                  </a:cubicBezTo>
                  <a:cubicBezTo>
                    <a:pt x="326" y="718"/>
                    <a:pt x="325" y="753"/>
                    <a:pt x="322" y="781"/>
                  </a:cubicBezTo>
                  <a:cubicBezTo>
                    <a:pt x="319" y="808"/>
                    <a:pt x="304" y="851"/>
                    <a:pt x="304" y="870"/>
                  </a:cubicBezTo>
                  <a:cubicBezTo>
                    <a:pt x="304" y="889"/>
                    <a:pt x="310" y="925"/>
                    <a:pt x="310" y="955"/>
                  </a:cubicBezTo>
                  <a:cubicBezTo>
                    <a:pt x="309" y="985"/>
                    <a:pt x="313" y="1071"/>
                    <a:pt x="313" y="1080"/>
                  </a:cubicBezTo>
                  <a:cubicBezTo>
                    <a:pt x="314" y="1090"/>
                    <a:pt x="317" y="1087"/>
                    <a:pt x="317" y="1087"/>
                  </a:cubicBezTo>
                  <a:cubicBezTo>
                    <a:pt x="317" y="1087"/>
                    <a:pt x="317" y="1087"/>
                    <a:pt x="316" y="1104"/>
                  </a:cubicBezTo>
                  <a:cubicBezTo>
                    <a:pt x="316" y="1120"/>
                    <a:pt x="317" y="1150"/>
                    <a:pt x="322" y="1197"/>
                  </a:cubicBezTo>
                  <a:cubicBezTo>
                    <a:pt x="327" y="1244"/>
                    <a:pt x="319" y="1324"/>
                    <a:pt x="318" y="1339"/>
                  </a:cubicBezTo>
                  <a:cubicBezTo>
                    <a:pt x="317" y="1354"/>
                    <a:pt x="292" y="1379"/>
                    <a:pt x="275" y="1394"/>
                  </a:cubicBezTo>
                  <a:cubicBezTo>
                    <a:pt x="259" y="1408"/>
                    <a:pt x="263" y="1406"/>
                    <a:pt x="247" y="1424"/>
                  </a:cubicBezTo>
                  <a:cubicBezTo>
                    <a:pt x="231" y="1442"/>
                    <a:pt x="245" y="1456"/>
                    <a:pt x="262" y="1456"/>
                  </a:cubicBezTo>
                  <a:cubicBezTo>
                    <a:pt x="280" y="1456"/>
                    <a:pt x="341" y="1434"/>
                    <a:pt x="355" y="1426"/>
                  </a:cubicBezTo>
                  <a:cubicBezTo>
                    <a:pt x="370" y="1419"/>
                    <a:pt x="387" y="1414"/>
                    <a:pt x="394" y="1405"/>
                  </a:cubicBezTo>
                  <a:cubicBezTo>
                    <a:pt x="401" y="1396"/>
                    <a:pt x="389" y="1362"/>
                    <a:pt x="383" y="1348"/>
                  </a:cubicBezTo>
                  <a:cubicBezTo>
                    <a:pt x="376" y="1333"/>
                    <a:pt x="384" y="1274"/>
                    <a:pt x="392" y="1234"/>
                  </a:cubicBezTo>
                  <a:cubicBezTo>
                    <a:pt x="400" y="1193"/>
                    <a:pt x="412" y="1146"/>
                    <a:pt x="412" y="1127"/>
                  </a:cubicBezTo>
                  <a:cubicBezTo>
                    <a:pt x="411" y="1107"/>
                    <a:pt x="408" y="1084"/>
                    <a:pt x="408" y="1084"/>
                  </a:cubicBezTo>
                  <a:cubicBezTo>
                    <a:pt x="408" y="1084"/>
                    <a:pt x="428" y="1077"/>
                    <a:pt x="435" y="1074"/>
                  </a:cubicBezTo>
                  <a:cubicBezTo>
                    <a:pt x="442" y="1070"/>
                    <a:pt x="434" y="1040"/>
                    <a:pt x="431" y="1033"/>
                  </a:cubicBezTo>
                  <a:cubicBezTo>
                    <a:pt x="429" y="1025"/>
                    <a:pt x="436" y="1018"/>
                    <a:pt x="439" y="1006"/>
                  </a:cubicBezTo>
                  <a:cubicBezTo>
                    <a:pt x="442" y="995"/>
                    <a:pt x="447" y="945"/>
                    <a:pt x="448" y="937"/>
                  </a:cubicBezTo>
                  <a:cubicBezTo>
                    <a:pt x="450" y="929"/>
                    <a:pt x="457" y="910"/>
                    <a:pt x="459" y="902"/>
                  </a:cubicBezTo>
                  <a:cubicBezTo>
                    <a:pt x="462" y="894"/>
                    <a:pt x="463" y="895"/>
                    <a:pt x="468" y="899"/>
                  </a:cubicBezTo>
                  <a:cubicBezTo>
                    <a:pt x="472" y="903"/>
                    <a:pt x="482" y="949"/>
                    <a:pt x="485" y="970"/>
                  </a:cubicBezTo>
                  <a:cubicBezTo>
                    <a:pt x="489" y="991"/>
                    <a:pt x="485" y="1044"/>
                    <a:pt x="485" y="1045"/>
                  </a:cubicBezTo>
                  <a:cubicBezTo>
                    <a:pt x="485" y="1046"/>
                    <a:pt x="487" y="1052"/>
                    <a:pt x="493" y="1060"/>
                  </a:cubicBezTo>
                  <a:cubicBezTo>
                    <a:pt x="499" y="1067"/>
                    <a:pt x="517" y="1070"/>
                    <a:pt x="517" y="1070"/>
                  </a:cubicBezTo>
                  <a:cubicBezTo>
                    <a:pt x="517" y="1070"/>
                    <a:pt x="516" y="1105"/>
                    <a:pt x="516" y="1128"/>
                  </a:cubicBezTo>
                  <a:cubicBezTo>
                    <a:pt x="517" y="1151"/>
                    <a:pt x="523" y="1215"/>
                    <a:pt x="526" y="1240"/>
                  </a:cubicBezTo>
                  <a:cubicBezTo>
                    <a:pt x="529" y="1266"/>
                    <a:pt x="523" y="1312"/>
                    <a:pt x="519" y="1321"/>
                  </a:cubicBezTo>
                  <a:cubicBezTo>
                    <a:pt x="515" y="1330"/>
                    <a:pt x="519" y="1356"/>
                    <a:pt x="519" y="1364"/>
                  </a:cubicBezTo>
                  <a:cubicBezTo>
                    <a:pt x="519" y="1371"/>
                    <a:pt x="508" y="1402"/>
                    <a:pt x="509" y="1414"/>
                  </a:cubicBezTo>
                  <a:cubicBezTo>
                    <a:pt x="509" y="1425"/>
                    <a:pt x="518" y="1434"/>
                    <a:pt x="536" y="1435"/>
                  </a:cubicBezTo>
                  <a:cubicBezTo>
                    <a:pt x="554" y="1436"/>
                    <a:pt x="586" y="1424"/>
                    <a:pt x="592" y="1406"/>
                  </a:cubicBezTo>
                  <a:cubicBezTo>
                    <a:pt x="598" y="1388"/>
                    <a:pt x="587" y="1360"/>
                    <a:pt x="585" y="1357"/>
                  </a:cubicBezTo>
                  <a:cubicBezTo>
                    <a:pt x="582" y="1353"/>
                    <a:pt x="583" y="1346"/>
                    <a:pt x="583" y="1342"/>
                  </a:cubicBezTo>
                  <a:cubicBezTo>
                    <a:pt x="583" y="1339"/>
                    <a:pt x="580" y="1328"/>
                    <a:pt x="582" y="1313"/>
                  </a:cubicBezTo>
                  <a:cubicBezTo>
                    <a:pt x="583" y="1299"/>
                    <a:pt x="587" y="1262"/>
                    <a:pt x="592" y="1238"/>
                  </a:cubicBezTo>
                  <a:cubicBezTo>
                    <a:pt x="597" y="1213"/>
                    <a:pt x="609" y="1161"/>
                    <a:pt x="611" y="1128"/>
                  </a:cubicBezTo>
                  <a:cubicBezTo>
                    <a:pt x="612" y="1095"/>
                    <a:pt x="607" y="1075"/>
                    <a:pt x="607" y="1075"/>
                  </a:cubicBezTo>
                  <a:cubicBezTo>
                    <a:pt x="609" y="1074"/>
                    <a:pt x="609" y="1074"/>
                    <a:pt x="609" y="1074"/>
                  </a:cubicBezTo>
                  <a:cubicBezTo>
                    <a:pt x="609" y="1074"/>
                    <a:pt x="612" y="1072"/>
                    <a:pt x="618" y="1069"/>
                  </a:cubicBezTo>
                  <a:cubicBezTo>
                    <a:pt x="623" y="1067"/>
                    <a:pt x="628" y="1063"/>
                    <a:pt x="626" y="1053"/>
                  </a:cubicBezTo>
                  <a:cubicBezTo>
                    <a:pt x="624" y="1043"/>
                    <a:pt x="624" y="1042"/>
                    <a:pt x="621" y="1005"/>
                  </a:cubicBezTo>
                  <a:cubicBezTo>
                    <a:pt x="619" y="968"/>
                    <a:pt x="620" y="947"/>
                    <a:pt x="623" y="903"/>
                  </a:cubicBezTo>
                  <a:cubicBezTo>
                    <a:pt x="626" y="859"/>
                    <a:pt x="614" y="800"/>
                    <a:pt x="613" y="782"/>
                  </a:cubicBezTo>
                  <a:cubicBezTo>
                    <a:pt x="612" y="765"/>
                    <a:pt x="613" y="744"/>
                    <a:pt x="610" y="724"/>
                  </a:cubicBezTo>
                  <a:cubicBezTo>
                    <a:pt x="608" y="703"/>
                    <a:pt x="609" y="690"/>
                    <a:pt x="609" y="690"/>
                  </a:cubicBezTo>
                  <a:cubicBezTo>
                    <a:pt x="609" y="690"/>
                    <a:pt x="644" y="644"/>
                    <a:pt x="669" y="608"/>
                  </a:cubicBezTo>
                  <a:close/>
                  <a:moveTo>
                    <a:pt x="606" y="582"/>
                  </a:moveTo>
                  <a:cubicBezTo>
                    <a:pt x="604" y="587"/>
                    <a:pt x="601" y="588"/>
                    <a:pt x="601" y="588"/>
                  </a:cubicBezTo>
                  <a:cubicBezTo>
                    <a:pt x="601" y="588"/>
                    <a:pt x="594" y="563"/>
                    <a:pt x="594" y="556"/>
                  </a:cubicBezTo>
                  <a:cubicBezTo>
                    <a:pt x="593" y="549"/>
                    <a:pt x="595" y="543"/>
                    <a:pt x="597" y="533"/>
                  </a:cubicBezTo>
                  <a:cubicBezTo>
                    <a:pt x="599" y="523"/>
                    <a:pt x="599" y="512"/>
                    <a:pt x="599" y="500"/>
                  </a:cubicBezTo>
                  <a:cubicBezTo>
                    <a:pt x="599" y="487"/>
                    <a:pt x="595" y="451"/>
                    <a:pt x="604" y="459"/>
                  </a:cubicBezTo>
                  <a:cubicBezTo>
                    <a:pt x="604" y="459"/>
                    <a:pt x="615" y="502"/>
                    <a:pt x="620" y="513"/>
                  </a:cubicBezTo>
                  <a:cubicBezTo>
                    <a:pt x="625" y="525"/>
                    <a:pt x="626" y="536"/>
                    <a:pt x="626" y="536"/>
                  </a:cubicBezTo>
                  <a:cubicBezTo>
                    <a:pt x="626" y="536"/>
                    <a:pt x="607" y="577"/>
                    <a:pt x="606" y="5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9"/>
            <p:cNvSpPr>
              <a:spLocks noEditPoints="1"/>
            </p:cNvSpPr>
            <p:nvPr/>
          </p:nvSpPr>
          <p:spPr bwMode="auto">
            <a:xfrm>
              <a:off x="8968835" y="1530217"/>
              <a:ext cx="285006" cy="673585"/>
            </a:xfrm>
            <a:custGeom>
              <a:avLst/>
              <a:gdLst>
                <a:gd name="T0" fmla="*/ 533 w 607"/>
                <a:gd name="T1" fmla="*/ 1333 h 1434"/>
                <a:gd name="T2" fmla="*/ 506 w 607"/>
                <a:gd name="T3" fmla="*/ 1228 h 1434"/>
                <a:gd name="T4" fmla="*/ 495 w 607"/>
                <a:gd name="T5" fmla="*/ 1069 h 1434"/>
                <a:gd name="T6" fmla="*/ 490 w 607"/>
                <a:gd name="T7" fmla="*/ 958 h 1434"/>
                <a:gd name="T8" fmla="*/ 466 w 607"/>
                <a:gd name="T9" fmla="*/ 743 h 1434"/>
                <a:gd name="T10" fmla="*/ 533 w 607"/>
                <a:gd name="T11" fmla="*/ 710 h 1434"/>
                <a:gd name="T12" fmla="*/ 566 w 607"/>
                <a:gd name="T13" fmla="*/ 632 h 1434"/>
                <a:gd name="T14" fmla="*/ 568 w 607"/>
                <a:gd name="T15" fmla="*/ 512 h 1434"/>
                <a:gd name="T16" fmla="*/ 545 w 607"/>
                <a:gd name="T17" fmla="*/ 419 h 1434"/>
                <a:gd name="T18" fmla="*/ 416 w 607"/>
                <a:gd name="T19" fmla="*/ 238 h 1434"/>
                <a:gd name="T20" fmla="*/ 392 w 607"/>
                <a:gd name="T21" fmla="*/ 216 h 1434"/>
                <a:gd name="T22" fmla="*/ 381 w 607"/>
                <a:gd name="T23" fmla="*/ 120 h 1434"/>
                <a:gd name="T24" fmla="*/ 254 w 607"/>
                <a:gd name="T25" fmla="*/ 10 h 1434"/>
                <a:gd name="T26" fmla="*/ 213 w 607"/>
                <a:gd name="T27" fmla="*/ 204 h 1434"/>
                <a:gd name="T28" fmla="*/ 210 w 607"/>
                <a:gd name="T29" fmla="*/ 206 h 1434"/>
                <a:gd name="T30" fmla="*/ 214 w 607"/>
                <a:gd name="T31" fmla="*/ 206 h 1434"/>
                <a:gd name="T32" fmla="*/ 168 w 607"/>
                <a:gd name="T33" fmla="*/ 248 h 1434"/>
                <a:gd name="T34" fmla="*/ 73 w 607"/>
                <a:gd name="T35" fmla="*/ 335 h 1434"/>
                <a:gd name="T36" fmla="*/ 24 w 607"/>
                <a:gd name="T37" fmla="*/ 427 h 1434"/>
                <a:gd name="T38" fmla="*/ 33 w 607"/>
                <a:gd name="T39" fmla="*/ 546 h 1434"/>
                <a:gd name="T40" fmla="*/ 90 w 607"/>
                <a:gd name="T41" fmla="*/ 659 h 1434"/>
                <a:gd name="T42" fmla="*/ 132 w 607"/>
                <a:gd name="T43" fmla="*/ 694 h 1434"/>
                <a:gd name="T44" fmla="*/ 154 w 607"/>
                <a:gd name="T45" fmla="*/ 935 h 1434"/>
                <a:gd name="T46" fmla="*/ 158 w 607"/>
                <a:gd name="T47" fmla="*/ 1069 h 1434"/>
                <a:gd name="T48" fmla="*/ 157 w 607"/>
                <a:gd name="T49" fmla="*/ 1275 h 1434"/>
                <a:gd name="T50" fmla="*/ 155 w 607"/>
                <a:gd name="T51" fmla="*/ 1345 h 1434"/>
                <a:gd name="T52" fmla="*/ 189 w 607"/>
                <a:gd name="T53" fmla="*/ 1424 h 1434"/>
                <a:gd name="T54" fmla="*/ 241 w 607"/>
                <a:gd name="T55" fmla="*/ 1342 h 1434"/>
                <a:gd name="T56" fmla="*/ 266 w 607"/>
                <a:gd name="T57" fmla="*/ 1197 h 1434"/>
                <a:gd name="T58" fmla="*/ 256 w 607"/>
                <a:gd name="T59" fmla="*/ 1060 h 1434"/>
                <a:gd name="T60" fmla="*/ 306 w 607"/>
                <a:gd name="T61" fmla="*/ 839 h 1434"/>
                <a:gd name="T62" fmla="*/ 371 w 607"/>
                <a:gd name="T63" fmla="*/ 1018 h 1434"/>
                <a:gd name="T64" fmla="*/ 392 w 607"/>
                <a:gd name="T65" fmla="*/ 1194 h 1434"/>
                <a:gd name="T66" fmla="*/ 493 w 607"/>
                <a:gd name="T67" fmla="*/ 1405 h 1434"/>
                <a:gd name="T68" fmla="*/ 552 w 607"/>
                <a:gd name="T69" fmla="*/ 1357 h 1434"/>
                <a:gd name="T70" fmla="*/ 105 w 607"/>
                <a:gd name="T71" fmla="*/ 551 h 1434"/>
                <a:gd name="T72" fmla="*/ 97 w 607"/>
                <a:gd name="T73" fmla="*/ 485 h 1434"/>
                <a:gd name="T74" fmla="*/ 119 w 607"/>
                <a:gd name="T75" fmla="*/ 446 h 1434"/>
                <a:gd name="T76" fmla="*/ 143 w 607"/>
                <a:gd name="T77" fmla="*/ 532 h 1434"/>
                <a:gd name="T78" fmla="*/ 132 w 607"/>
                <a:gd name="T79" fmla="*/ 604 h 1434"/>
                <a:gd name="T80" fmla="*/ 458 w 607"/>
                <a:gd name="T81" fmla="*/ 523 h 1434"/>
                <a:gd name="T82" fmla="*/ 480 w 607"/>
                <a:gd name="T83" fmla="*/ 496 h 1434"/>
                <a:gd name="T84" fmla="*/ 497 w 607"/>
                <a:gd name="T85" fmla="*/ 596 h 1434"/>
                <a:gd name="T86" fmla="*/ 498 w 607"/>
                <a:gd name="T87" fmla="*/ 66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7" h="1434">
                  <a:moveTo>
                    <a:pt x="552" y="1357"/>
                  </a:moveTo>
                  <a:cubicBezTo>
                    <a:pt x="529" y="1346"/>
                    <a:pt x="526" y="1346"/>
                    <a:pt x="525" y="1347"/>
                  </a:cubicBezTo>
                  <a:cubicBezTo>
                    <a:pt x="525" y="1345"/>
                    <a:pt x="527" y="1339"/>
                    <a:pt x="533" y="1333"/>
                  </a:cubicBezTo>
                  <a:cubicBezTo>
                    <a:pt x="540" y="1325"/>
                    <a:pt x="513" y="1316"/>
                    <a:pt x="512" y="1313"/>
                  </a:cubicBezTo>
                  <a:cubicBezTo>
                    <a:pt x="511" y="1309"/>
                    <a:pt x="515" y="1305"/>
                    <a:pt x="519" y="1284"/>
                  </a:cubicBezTo>
                  <a:cubicBezTo>
                    <a:pt x="524" y="1262"/>
                    <a:pt x="514" y="1241"/>
                    <a:pt x="506" y="1228"/>
                  </a:cubicBezTo>
                  <a:cubicBezTo>
                    <a:pt x="498" y="1215"/>
                    <a:pt x="502" y="1202"/>
                    <a:pt x="503" y="1182"/>
                  </a:cubicBezTo>
                  <a:cubicBezTo>
                    <a:pt x="504" y="1161"/>
                    <a:pt x="507" y="1124"/>
                    <a:pt x="502" y="1107"/>
                  </a:cubicBezTo>
                  <a:cubicBezTo>
                    <a:pt x="498" y="1090"/>
                    <a:pt x="497" y="1075"/>
                    <a:pt x="495" y="1069"/>
                  </a:cubicBezTo>
                  <a:cubicBezTo>
                    <a:pt x="492" y="1063"/>
                    <a:pt x="492" y="1047"/>
                    <a:pt x="495" y="1042"/>
                  </a:cubicBezTo>
                  <a:cubicBezTo>
                    <a:pt x="498" y="1037"/>
                    <a:pt x="494" y="1029"/>
                    <a:pt x="493" y="1017"/>
                  </a:cubicBezTo>
                  <a:cubicBezTo>
                    <a:pt x="491" y="1005"/>
                    <a:pt x="489" y="978"/>
                    <a:pt x="490" y="958"/>
                  </a:cubicBezTo>
                  <a:cubicBezTo>
                    <a:pt x="491" y="937"/>
                    <a:pt x="487" y="910"/>
                    <a:pt x="481" y="886"/>
                  </a:cubicBezTo>
                  <a:cubicBezTo>
                    <a:pt x="476" y="862"/>
                    <a:pt x="477" y="819"/>
                    <a:pt x="472" y="800"/>
                  </a:cubicBezTo>
                  <a:cubicBezTo>
                    <a:pt x="468" y="781"/>
                    <a:pt x="466" y="743"/>
                    <a:pt x="466" y="743"/>
                  </a:cubicBezTo>
                  <a:cubicBezTo>
                    <a:pt x="466" y="743"/>
                    <a:pt x="466" y="743"/>
                    <a:pt x="472" y="744"/>
                  </a:cubicBezTo>
                  <a:cubicBezTo>
                    <a:pt x="478" y="746"/>
                    <a:pt x="505" y="741"/>
                    <a:pt x="514" y="735"/>
                  </a:cubicBezTo>
                  <a:cubicBezTo>
                    <a:pt x="523" y="730"/>
                    <a:pt x="527" y="717"/>
                    <a:pt x="533" y="710"/>
                  </a:cubicBezTo>
                  <a:cubicBezTo>
                    <a:pt x="539" y="702"/>
                    <a:pt x="540" y="701"/>
                    <a:pt x="549" y="689"/>
                  </a:cubicBezTo>
                  <a:cubicBezTo>
                    <a:pt x="557" y="677"/>
                    <a:pt x="556" y="657"/>
                    <a:pt x="557" y="652"/>
                  </a:cubicBezTo>
                  <a:cubicBezTo>
                    <a:pt x="558" y="647"/>
                    <a:pt x="562" y="640"/>
                    <a:pt x="566" y="632"/>
                  </a:cubicBezTo>
                  <a:cubicBezTo>
                    <a:pt x="569" y="623"/>
                    <a:pt x="570" y="594"/>
                    <a:pt x="572" y="584"/>
                  </a:cubicBezTo>
                  <a:cubicBezTo>
                    <a:pt x="575" y="574"/>
                    <a:pt x="575" y="569"/>
                    <a:pt x="576" y="561"/>
                  </a:cubicBezTo>
                  <a:cubicBezTo>
                    <a:pt x="577" y="552"/>
                    <a:pt x="568" y="512"/>
                    <a:pt x="568" y="512"/>
                  </a:cubicBezTo>
                  <a:cubicBezTo>
                    <a:pt x="568" y="512"/>
                    <a:pt x="574" y="490"/>
                    <a:pt x="570" y="478"/>
                  </a:cubicBezTo>
                  <a:cubicBezTo>
                    <a:pt x="566" y="466"/>
                    <a:pt x="560" y="471"/>
                    <a:pt x="557" y="462"/>
                  </a:cubicBezTo>
                  <a:cubicBezTo>
                    <a:pt x="553" y="453"/>
                    <a:pt x="551" y="443"/>
                    <a:pt x="545" y="419"/>
                  </a:cubicBezTo>
                  <a:cubicBezTo>
                    <a:pt x="538" y="396"/>
                    <a:pt x="514" y="322"/>
                    <a:pt x="507" y="297"/>
                  </a:cubicBezTo>
                  <a:cubicBezTo>
                    <a:pt x="501" y="273"/>
                    <a:pt x="495" y="264"/>
                    <a:pt x="478" y="261"/>
                  </a:cubicBezTo>
                  <a:cubicBezTo>
                    <a:pt x="462" y="257"/>
                    <a:pt x="431" y="244"/>
                    <a:pt x="416" y="238"/>
                  </a:cubicBezTo>
                  <a:cubicBezTo>
                    <a:pt x="402" y="232"/>
                    <a:pt x="389" y="219"/>
                    <a:pt x="389" y="218"/>
                  </a:cubicBezTo>
                  <a:cubicBezTo>
                    <a:pt x="388" y="217"/>
                    <a:pt x="389" y="209"/>
                    <a:pt x="389" y="209"/>
                  </a:cubicBezTo>
                  <a:cubicBezTo>
                    <a:pt x="389" y="209"/>
                    <a:pt x="390" y="214"/>
                    <a:pt x="392" y="216"/>
                  </a:cubicBezTo>
                  <a:cubicBezTo>
                    <a:pt x="394" y="218"/>
                    <a:pt x="398" y="216"/>
                    <a:pt x="397" y="211"/>
                  </a:cubicBezTo>
                  <a:cubicBezTo>
                    <a:pt x="397" y="206"/>
                    <a:pt x="388" y="210"/>
                    <a:pt x="391" y="201"/>
                  </a:cubicBezTo>
                  <a:cubicBezTo>
                    <a:pt x="394" y="192"/>
                    <a:pt x="381" y="138"/>
                    <a:pt x="381" y="120"/>
                  </a:cubicBezTo>
                  <a:cubicBezTo>
                    <a:pt x="380" y="103"/>
                    <a:pt x="378" y="81"/>
                    <a:pt x="364" y="46"/>
                  </a:cubicBezTo>
                  <a:cubicBezTo>
                    <a:pt x="349" y="12"/>
                    <a:pt x="322" y="2"/>
                    <a:pt x="303" y="1"/>
                  </a:cubicBezTo>
                  <a:cubicBezTo>
                    <a:pt x="285" y="0"/>
                    <a:pt x="273" y="3"/>
                    <a:pt x="254" y="10"/>
                  </a:cubicBezTo>
                  <a:cubicBezTo>
                    <a:pt x="235" y="18"/>
                    <a:pt x="201" y="92"/>
                    <a:pt x="195" y="110"/>
                  </a:cubicBezTo>
                  <a:cubicBezTo>
                    <a:pt x="188" y="128"/>
                    <a:pt x="203" y="180"/>
                    <a:pt x="205" y="187"/>
                  </a:cubicBezTo>
                  <a:cubicBezTo>
                    <a:pt x="207" y="195"/>
                    <a:pt x="213" y="204"/>
                    <a:pt x="213" y="204"/>
                  </a:cubicBezTo>
                  <a:cubicBezTo>
                    <a:pt x="213" y="204"/>
                    <a:pt x="210" y="203"/>
                    <a:pt x="207" y="202"/>
                  </a:cubicBezTo>
                  <a:cubicBezTo>
                    <a:pt x="204" y="201"/>
                    <a:pt x="198" y="202"/>
                    <a:pt x="200" y="204"/>
                  </a:cubicBezTo>
                  <a:cubicBezTo>
                    <a:pt x="201" y="207"/>
                    <a:pt x="210" y="206"/>
                    <a:pt x="210" y="206"/>
                  </a:cubicBezTo>
                  <a:cubicBezTo>
                    <a:pt x="210" y="206"/>
                    <a:pt x="205" y="207"/>
                    <a:pt x="204" y="210"/>
                  </a:cubicBezTo>
                  <a:cubicBezTo>
                    <a:pt x="202" y="213"/>
                    <a:pt x="208" y="214"/>
                    <a:pt x="209" y="211"/>
                  </a:cubicBezTo>
                  <a:cubicBezTo>
                    <a:pt x="211" y="208"/>
                    <a:pt x="213" y="204"/>
                    <a:pt x="214" y="206"/>
                  </a:cubicBezTo>
                  <a:cubicBezTo>
                    <a:pt x="215" y="208"/>
                    <a:pt x="216" y="220"/>
                    <a:pt x="216" y="220"/>
                  </a:cubicBezTo>
                  <a:cubicBezTo>
                    <a:pt x="216" y="220"/>
                    <a:pt x="205" y="229"/>
                    <a:pt x="203" y="231"/>
                  </a:cubicBezTo>
                  <a:cubicBezTo>
                    <a:pt x="202" y="233"/>
                    <a:pt x="179" y="246"/>
                    <a:pt x="168" y="248"/>
                  </a:cubicBezTo>
                  <a:cubicBezTo>
                    <a:pt x="158" y="250"/>
                    <a:pt x="145" y="254"/>
                    <a:pt x="134" y="258"/>
                  </a:cubicBezTo>
                  <a:cubicBezTo>
                    <a:pt x="124" y="261"/>
                    <a:pt x="115" y="266"/>
                    <a:pt x="109" y="283"/>
                  </a:cubicBezTo>
                  <a:cubicBezTo>
                    <a:pt x="103" y="300"/>
                    <a:pt x="84" y="320"/>
                    <a:pt x="73" y="335"/>
                  </a:cubicBezTo>
                  <a:cubicBezTo>
                    <a:pt x="62" y="350"/>
                    <a:pt x="64" y="357"/>
                    <a:pt x="53" y="375"/>
                  </a:cubicBezTo>
                  <a:cubicBezTo>
                    <a:pt x="42" y="393"/>
                    <a:pt x="43" y="389"/>
                    <a:pt x="34" y="406"/>
                  </a:cubicBezTo>
                  <a:cubicBezTo>
                    <a:pt x="24" y="422"/>
                    <a:pt x="33" y="415"/>
                    <a:pt x="24" y="427"/>
                  </a:cubicBezTo>
                  <a:cubicBezTo>
                    <a:pt x="14" y="439"/>
                    <a:pt x="2" y="469"/>
                    <a:pt x="1" y="479"/>
                  </a:cubicBezTo>
                  <a:cubicBezTo>
                    <a:pt x="0" y="488"/>
                    <a:pt x="10" y="498"/>
                    <a:pt x="13" y="513"/>
                  </a:cubicBezTo>
                  <a:cubicBezTo>
                    <a:pt x="16" y="528"/>
                    <a:pt x="30" y="539"/>
                    <a:pt x="33" y="546"/>
                  </a:cubicBezTo>
                  <a:cubicBezTo>
                    <a:pt x="36" y="553"/>
                    <a:pt x="40" y="575"/>
                    <a:pt x="42" y="588"/>
                  </a:cubicBezTo>
                  <a:cubicBezTo>
                    <a:pt x="44" y="601"/>
                    <a:pt x="56" y="603"/>
                    <a:pt x="60" y="612"/>
                  </a:cubicBezTo>
                  <a:cubicBezTo>
                    <a:pt x="64" y="621"/>
                    <a:pt x="90" y="657"/>
                    <a:pt x="90" y="659"/>
                  </a:cubicBezTo>
                  <a:cubicBezTo>
                    <a:pt x="90" y="660"/>
                    <a:pt x="106" y="680"/>
                    <a:pt x="106" y="680"/>
                  </a:cubicBezTo>
                  <a:cubicBezTo>
                    <a:pt x="112" y="676"/>
                    <a:pt x="112" y="676"/>
                    <a:pt x="112" y="676"/>
                  </a:cubicBezTo>
                  <a:cubicBezTo>
                    <a:pt x="112" y="676"/>
                    <a:pt x="125" y="688"/>
                    <a:pt x="132" y="694"/>
                  </a:cubicBezTo>
                  <a:cubicBezTo>
                    <a:pt x="139" y="700"/>
                    <a:pt x="149" y="714"/>
                    <a:pt x="149" y="714"/>
                  </a:cubicBezTo>
                  <a:cubicBezTo>
                    <a:pt x="149" y="714"/>
                    <a:pt x="146" y="819"/>
                    <a:pt x="146" y="832"/>
                  </a:cubicBezTo>
                  <a:cubicBezTo>
                    <a:pt x="147" y="844"/>
                    <a:pt x="152" y="925"/>
                    <a:pt x="154" y="935"/>
                  </a:cubicBezTo>
                  <a:cubicBezTo>
                    <a:pt x="155" y="945"/>
                    <a:pt x="161" y="1012"/>
                    <a:pt x="158" y="1025"/>
                  </a:cubicBezTo>
                  <a:cubicBezTo>
                    <a:pt x="156" y="1038"/>
                    <a:pt x="171" y="1037"/>
                    <a:pt x="156" y="1052"/>
                  </a:cubicBezTo>
                  <a:cubicBezTo>
                    <a:pt x="142" y="1066"/>
                    <a:pt x="156" y="1059"/>
                    <a:pt x="158" y="1069"/>
                  </a:cubicBezTo>
                  <a:cubicBezTo>
                    <a:pt x="161" y="1078"/>
                    <a:pt x="158" y="1076"/>
                    <a:pt x="150" y="1094"/>
                  </a:cubicBezTo>
                  <a:cubicBezTo>
                    <a:pt x="141" y="1111"/>
                    <a:pt x="142" y="1169"/>
                    <a:pt x="142" y="1190"/>
                  </a:cubicBezTo>
                  <a:cubicBezTo>
                    <a:pt x="141" y="1216"/>
                    <a:pt x="159" y="1268"/>
                    <a:pt x="157" y="1275"/>
                  </a:cubicBezTo>
                  <a:cubicBezTo>
                    <a:pt x="156" y="1282"/>
                    <a:pt x="166" y="1294"/>
                    <a:pt x="162" y="1296"/>
                  </a:cubicBezTo>
                  <a:cubicBezTo>
                    <a:pt x="158" y="1298"/>
                    <a:pt x="154" y="1317"/>
                    <a:pt x="156" y="1325"/>
                  </a:cubicBezTo>
                  <a:cubicBezTo>
                    <a:pt x="159" y="1334"/>
                    <a:pt x="160" y="1338"/>
                    <a:pt x="155" y="1345"/>
                  </a:cubicBezTo>
                  <a:cubicBezTo>
                    <a:pt x="151" y="1353"/>
                    <a:pt x="140" y="1369"/>
                    <a:pt x="134" y="1376"/>
                  </a:cubicBezTo>
                  <a:cubicBezTo>
                    <a:pt x="129" y="1383"/>
                    <a:pt x="121" y="1405"/>
                    <a:pt x="130" y="1415"/>
                  </a:cubicBezTo>
                  <a:cubicBezTo>
                    <a:pt x="138" y="1425"/>
                    <a:pt x="179" y="1429"/>
                    <a:pt x="189" y="1424"/>
                  </a:cubicBezTo>
                  <a:cubicBezTo>
                    <a:pt x="199" y="1420"/>
                    <a:pt x="213" y="1382"/>
                    <a:pt x="217" y="1377"/>
                  </a:cubicBezTo>
                  <a:cubicBezTo>
                    <a:pt x="221" y="1372"/>
                    <a:pt x="235" y="1369"/>
                    <a:pt x="239" y="1363"/>
                  </a:cubicBezTo>
                  <a:cubicBezTo>
                    <a:pt x="244" y="1358"/>
                    <a:pt x="240" y="1346"/>
                    <a:pt x="241" y="1342"/>
                  </a:cubicBezTo>
                  <a:cubicBezTo>
                    <a:pt x="241" y="1338"/>
                    <a:pt x="240" y="1324"/>
                    <a:pt x="242" y="1317"/>
                  </a:cubicBezTo>
                  <a:cubicBezTo>
                    <a:pt x="245" y="1311"/>
                    <a:pt x="260" y="1325"/>
                    <a:pt x="264" y="1301"/>
                  </a:cubicBezTo>
                  <a:cubicBezTo>
                    <a:pt x="267" y="1276"/>
                    <a:pt x="268" y="1221"/>
                    <a:pt x="266" y="1197"/>
                  </a:cubicBezTo>
                  <a:cubicBezTo>
                    <a:pt x="264" y="1173"/>
                    <a:pt x="245" y="1112"/>
                    <a:pt x="249" y="1102"/>
                  </a:cubicBezTo>
                  <a:cubicBezTo>
                    <a:pt x="253" y="1093"/>
                    <a:pt x="252" y="1092"/>
                    <a:pt x="250" y="1079"/>
                  </a:cubicBezTo>
                  <a:cubicBezTo>
                    <a:pt x="249" y="1067"/>
                    <a:pt x="252" y="1068"/>
                    <a:pt x="256" y="1060"/>
                  </a:cubicBezTo>
                  <a:cubicBezTo>
                    <a:pt x="261" y="1053"/>
                    <a:pt x="267" y="1012"/>
                    <a:pt x="269" y="984"/>
                  </a:cubicBezTo>
                  <a:cubicBezTo>
                    <a:pt x="271" y="957"/>
                    <a:pt x="280" y="907"/>
                    <a:pt x="289" y="889"/>
                  </a:cubicBezTo>
                  <a:cubicBezTo>
                    <a:pt x="299" y="870"/>
                    <a:pt x="306" y="841"/>
                    <a:pt x="306" y="839"/>
                  </a:cubicBezTo>
                  <a:cubicBezTo>
                    <a:pt x="306" y="838"/>
                    <a:pt x="309" y="838"/>
                    <a:pt x="317" y="844"/>
                  </a:cubicBezTo>
                  <a:cubicBezTo>
                    <a:pt x="324" y="851"/>
                    <a:pt x="347" y="922"/>
                    <a:pt x="346" y="939"/>
                  </a:cubicBezTo>
                  <a:cubicBezTo>
                    <a:pt x="345" y="956"/>
                    <a:pt x="373" y="999"/>
                    <a:pt x="371" y="1018"/>
                  </a:cubicBezTo>
                  <a:cubicBezTo>
                    <a:pt x="369" y="1036"/>
                    <a:pt x="396" y="1076"/>
                    <a:pt x="398" y="1084"/>
                  </a:cubicBezTo>
                  <a:cubicBezTo>
                    <a:pt x="400" y="1091"/>
                    <a:pt x="404" y="1097"/>
                    <a:pt x="404" y="1104"/>
                  </a:cubicBezTo>
                  <a:cubicBezTo>
                    <a:pt x="404" y="1112"/>
                    <a:pt x="389" y="1183"/>
                    <a:pt x="392" y="1194"/>
                  </a:cubicBezTo>
                  <a:cubicBezTo>
                    <a:pt x="394" y="1205"/>
                    <a:pt x="401" y="1260"/>
                    <a:pt x="400" y="1276"/>
                  </a:cubicBezTo>
                  <a:cubicBezTo>
                    <a:pt x="396" y="1328"/>
                    <a:pt x="416" y="1368"/>
                    <a:pt x="418" y="1374"/>
                  </a:cubicBezTo>
                  <a:cubicBezTo>
                    <a:pt x="419" y="1380"/>
                    <a:pt x="483" y="1404"/>
                    <a:pt x="493" y="1405"/>
                  </a:cubicBezTo>
                  <a:cubicBezTo>
                    <a:pt x="504" y="1405"/>
                    <a:pt x="531" y="1412"/>
                    <a:pt x="548" y="1423"/>
                  </a:cubicBezTo>
                  <a:cubicBezTo>
                    <a:pt x="566" y="1434"/>
                    <a:pt x="599" y="1425"/>
                    <a:pt x="603" y="1407"/>
                  </a:cubicBezTo>
                  <a:cubicBezTo>
                    <a:pt x="607" y="1389"/>
                    <a:pt x="580" y="1369"/>
                    <a:pt x="552" y="1357"/>
                  </a:cubicBezTo>
                  <a:close/>
                  <a:moveTo>
                    <a:pt x="132" y="604"/>
                  </a:moveTo>
                  <a:cubicBezTo>
                    <a:pt x="130" y="601"/>
                    <a:pt x="125" y="592"/>
                    <a:pt x="111" y="579"/>
                  </a:cubicBezTo>
                  <a:cubicBezTo>
                    <a:pt x="97" y="566"/>
                    <a:pt x="106" y="559"/>
                    <a:pt x="105" y="551"/>
                  </a:cubicBezTo>
                  <a:cubicBezTo>
                    <a:pt x="104" y="543"/>
                    <a:pt x="99" y="527"/>
                    <a:pt x="98" y="518"/>
                  </a:cubicBezTo>
                  <a:cubicBezTo>
                    <a:pt x="98" y="509"/>
                    <a:pt x="95" y="502"/>
                    <a:pt x="98" y="499"/>
                  </a:cubicBezTo>
                  <a:cubicBezTo>
                    <a:pt x="101" y="497"/>
                    <a:pt x="98" y="488"/>
                    <a:pt x="97" y="485"/>
                  </a:cubicBezTo>
                  <a:cubicBezTo>
                    <a:pt x="96" y="483"/>
                    <a:pt x="100" y="477"/>
                    <a:pt x="106" y="472"/>
                  </a:cubicBezTo>
                  <a:cubicBezTo>
                    <a:pt x="113" y="466"/>
                    <a:pt x="107" y="464"/>
                    <a:pt x="108" y="460"/>
                  </a:cubicBezTo>
                  <a:cubicBezTo>
                    <a:pt x="108" y="455"/>
                    <a:pt x="110" y="454"/>
                    <a:pt x="119" y="446"/>
                  </a:cubicBezTo>
                  <a:cubicBezTo>
                    <a:pt x="129" y="437"/>
                    <a:pt x="125" y="434"/>
                    <a:pt x="131" y="431"/>
                  </a:cubicBezTo>
                  <a:cubicBezTo>
                    <a:pt x="137" y="427"/>
                    <a:pt x="142" y="427"/>
                    <a:pt x="142" y="427"/>
                  </a:cubicBezTo>
                  <a:cubicBezTo>
                    <a:pt x="142" y="427"/>
                    <a:pt x="142" y="519"/>
                    <a:pt x="143" y="532"/>
                  </a:cubicBezTo>
                  <a:cubicBezTo>
                    <a:pt x="144" y="546"/>
                    <a:pt x="143" y="561"/>
                    <a:pt x="142" y="578"/>
                  </a:cubicBezTo>
                  <a:cubicBezTo>
                    <a:pt x="141" y="594"/>
                    <a:pt x="144" y="610"/>
                    <a:pt x="144" y="610"/>
                  </a:cubicBezTo>
                  <a:cubicBezTo>
                    <a:pt x="144" y="610"/>
                    <a:pt x="134" y="606"/>
                    <a:pt x="132" y="604"/>
                  </a:cubicBezTo>
                  <a:close/>
                  <a:moveTo>
                    <a:pt x="463" y="637"/>
                  </a:moveTo>
                  <a:cubicBezTo>
                    <a:pt x="456" y="624"/>
                    <a:pt x="453" y="627"/>
                    <a:pt x="452" y="614"/>
                  </a:cubicBezTo>
                  <a:cubicBezTo>
                    <a:pt x="450" y="601"/>
                    <a:pt x="455" y="533"/>
                    <a:pt x="458" y="523"/>
                  </a:cubicBezTo>
                  <a:cubicBezTo>
                    <a:pt x="461" y="513"/>
                    <a:pt x="464" y="462"/>
                    <a:pt x="472" y="462"/>
                  </a:cubicBezTo>
                  <a:cubicBezTo>
                    <a:pt x="472" y="462"/>
                    <a:pt x="496" y="465"/>
                    <a:pt x="491" y="468"/>
                  </a:cubicBezTo>
                  <a:cubicBezTo>
                    <a:pt x="485" y="472"/>
                    <a:pt x="471" y="484"/>
                    <a:pt x="480" y="496"/>
                  </a:cubicBezTo>
                  <a:cubicBezTo>
                    <a:pt x="490" y="509"/>
                    <a:pt x="495" y="513"/>
                    <a:pt x="495" y="517"/>
                  </a:cubicBezTo>
                  <a:cubicBezTo>
                    <a:pt x="494" y="520"/>
                    <a:pt x="489" y="548"/>
                    <a:pt x="493" y="565"/>
                  </a:cubicBezTo>
                  <a:cubicBezTo>
                    <a:pt x="497" y="583"/>
                    <a:pt x="494" y="580"/>
                    <a:pt x="497" y="596"/>
                  </a:cubicBezTo>
                  <a:cubicBezTo>
                    <a:pt x="501" y="611"/>
                    <a:pt x="504" y="617"/>
                    <a:pt x="506" y="624"/>
                  </a:cubicBezTo>
                  <a:cubicBezTo>
                    <a:pt x="509" y="630"/>
                    <a:pt x="514" y="634"/>
                    <a:pt x="507" y="640"/>
                  </a:cubicBezTo>
                  <a:cubicBezTo>
                    <a:pt x="501" y="645"/>
                    <a:pt x="498" y="666"/>
                    <a:pt x="498" y="666"/>
                  </a:cubicBezTo>
                  <a:cubicBezTo>
                    <a:pt x="489" y="674"/>
                    <a:pt x="489" y="674"/>
                    <a:pt x="489" y="674"/>
                  </a:cubicBezTo>
                  <a:cubicBezTo>
                    <a:pt x="489" y="674"/>
                    <a:pt x="470" y="651"/>
                    <a:pt x="463" y="6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9228194" y="1590675"/>
              <a:ext cx="225919" cy="692354"/>
            </a:xfrm>
            <a:custGeom>
              <a:avLst/>
              <a:gdLst>
                <a:gd name="T0" fmla="*/ 96 w 482"/>
                <a:gd name="T1" fmla="*/ 1113 h 1474"/>
                <a:gd name="T2" fmla="*/ 77 w 482"/>
                <a:gd name="T3" fmla="*/ 920 h 1474"/>
                <a:gd name="T4" fmla="*/ 90 w 482"/>
                <a:gd name="T5" fmla="*/ 733 h 1474"/>
                <a:gd name="T6" fmla="*/ 115 w 482"/>
                <a:gd name="T7" fmla="*/ 592 h 1474"/>
                <a:gd name="T8" fmla="*/ 115 w 482"/>
                <a:gd name="T9" fmla="*/ 511 h 1474"/>
                <a:gd name="T10" fmla="*/ 51 w 482"/>
                <a:gd name="T11" fmla="*/ 690 h 1474"/>
                <a:gd name="T12" fmla="*/ 60 w 482"/>
                <a:gd name="T13" fmla="*/ 791 h 1474"/>
                <a:gd name="T14" fmla="*/ 6 w 482"/>
                <a:gd name="T15" fmla="*/ 769 h 1474"/>
                <a:gd name="T16" fmla="*/ 35 w 482"/>
                <a:gd name="T17" fmla="*/ 512 h 1474"/>
                <a:gd name="T18" fmla="*/ 56 w 482"/>
                <a:gd name="T19" fmla="*/ 411 h 1474"/>
                <a:gd name="T20" fmla="*/ 163 w 482"/>
                <a:gd name="T21" fmla="*/ 244 h 1474"/>
                <a:gd name="T22" fmla="*/ 235 w 482"/>
                <a:gd name="T23" fmla="*/ 184 h 1474"/>
                <a:gd name="T24" fmla="*/ 229 w 482"/>
                <a:gd name="T25" fmla="*/ 181 h 1474"/>
                <a:gd name="T26" fmla="*/ 227 w 482"/>
                <a:gd name="T27" fmla="*/ 166 h 1474"/>
                <a:gd name="T28" fmla="*/ 218 w 482"/>
                <a:gd name="T29" fmla="*/ 153 h 1474"/>
                <a:gd name="T30" fmla="*/ 212 w 482"/>
                <a:gd name="T31" fmla="*/ 104 h 1474"/>
                <a:gd name="T32" fmla="*/ 214 w 482"/>
                <a:gd name="T33" fmla="*/ 92 h 1474"/>
                <a:gd name="T34" fmla="*/ 213 w 482"/>
                <a:gd name="T35" fmla="*/ 70 h 1474"/>
                <a:gd name="T36" fmla="*/ 221 w 482"/>
                <a:gd name="T37" fmla="*/ 32 h 1474"/>
                <a:gd name="T38" fmla="*/ 233 w 482"/>
                <a:gd name="T39" fmla="*/ 20 h 1474"/>
                <a:gd name="T40" fmla="*/ 260 w 482"/>
                <a:gd name="T41" fmla="*/ 9 h 1474"/>
                <a:gd name="T42" fmla="*/ 283 w 482"/>
                <a:gd name="T43" fmla="*/ 1 h 1474"/>
                <a:gd name="T44" fmla="*/ 323 w 482"/>
                <a:gd name="T45" fmla="*/ 6 h 1474"/>
                <a:gd name="T46" fmla="*/ 344 w 482"/>
                <a:gd name="T47" fmla="*/ 18 h 1474"/>
                <a:gd name="T48" fmla="*/ 359 w 482"/>
                <a:gd name="T49" fmla="*/ 40 h 1474"/>
                <a:gd name="T50" fmla="*/ 363 w 482"/>
                <a:gd name="T51" fmla="*/ 54 h 1474"/>
                <a:gd name="T52" fmla="*/ 361 w 482"/>
                <a:gd name="T53" fmla="*/ 71 h 1474"/>
                <a:gd name="T54" fmla="*/ 368 w 482"/>
                <a:gd name="T55" fmla="*/ 93 h 1474"/>
                <a:gd name="T56" fmla="*/ 366 w 482"/>
                <a:gd name="T57" fmla="*/ 117 h 1474"/>
                <a:gd name="T58" fmla="*/ 347 w 482"/>
                <a:gd name="T59" fmla="*/ 163 h 1474"/>
                <a:gd name="T60" fmla="*/ 347 w 482"/>
                <a:gd name="T61" fmla="*/ 173 h 1474"/>
                <a:gd name="T62" fmla="*/ 343 w 482"/>
                <a:gd name="T63" fmla="*/ 175 h 1474"/>
                <a:gd name="T64" fmla="*/ 365 w 482"/>
                <a:gd name="T65" fmla="*/ 248 h 1474"/>
                <a:gd name="T66" fmla="*/ 476 w 482"/>
                <a:gd name="T67" fmla="*/ 474 h 1474"/>
                <a:gd name="T68" fmla="*/ 436 w 482"/>
                <a:gd name="T69" fmla="*/ 553 h 1474"/>
                <a:gd name="T70" fmla="*/ 389 w 482"/>
                <a:gd name="T71" fmla="*/ 633 h 1474"/>
                <a:gd name="T72" fmla="*/ 415 w 482"/>
                <a:gd name="T73" fmla="*/ 824 h 1474"/>
                <a:gd name="T74" fmla="*/ 393 w 482"/>
                <a:gd name="T75" fmla="*/ 1099 h 1474"/>
                <a:gd name="T76" fmla="*/ 374 w 482"/>
                <a:gd name="T77" fmla="*/ 1158 h 1474"/>
                <a:gd name="T78" fmla="*/ 344 w 482"/>
                <a:gd name="T79" fmla="*/ 1360 h 1474"/>
                <a:gd name="T80" fmla="*/ 388 w 482"/>
                <a:gd name="T81" fmla="*/ 1410 h 1474"/>
                <a:gd name="T82" fmla="*/ 423 w 482"/>
                <a:gd name="T83" fmla="*/ 1456 h 1474"/>
                <a:gd name="T84" fmla="*/ 300 w 482"/>
                <a:gd name="T85" fmla="*/ 1439 h 1474"/>
                <a:gd name="T86" fmla="*/ 285 w 482"/>
                <a:gd name="T87" fmla="*/ 1360 h 1474"/>
                <a:gd name="T88" fmla="*/ 278 w 482"/>
                <a:gd name="T89" fmla="*/ 1152 h 1474"/>
                <a:gd name="T90" fmla="*/ 276 w 482"/>
                <a:gd name="T91" fmla="*/ 1095 h 1474"/>
                <a:gd name="T92" fmla="*/ 235 w 482"/>
                <a:gd name="T93" fmla="*/ 897 h 1474"/>
                <a:gd name="T94" fmla="*/ 221 w 482"/>
                <a:gd name="T95" fmla="*/ 1055 h 1474"/>
                <a:gd name="T96" fmla="*/ 204 w 482"/>
                <a:gd name="T97" fmla="*/ 1135 h 1474"/>
                <a:gd name="T98" fmla="*/ 206 w 482"/>
                <a:gd name="T99" fmla="*/ 1360 h 1474"/>
                <a:gd name="T100" fmla="*/ 174 w 482"/>
                <a:gd name="T101" fmla="*/ 1437 h 1474"/>
                <a:gd name="T102" fmla="*/ 69 w 482"/>
                <a:gd name="T103" fmla="*/ 1413 h 1474"/>
                <a:gd name="T104" fmla="*/ 112 w 482"/>
                <a:gd name="T105" fmla="*/ 1147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2" h="1474">
                  <a:moveTo>
                    <a:pt x="112" y="1147"/>
                  </a:moveTo>
                  <a:cubicBezTo>
                    <a:pt x="112" y="1147"/>
                    <a:pt x="98" y="1142"/>
                    <a:pt x="94" y="1132"/>
                  </a:cubicBezTo>
                  <a:cubicBezTo>
                    <a:pt x="90" y="1123"/>
                    <a:pt x="96" y="1113"/>
                    <a:pt x="96" y="1113"/>
                  </a:cubicBezTo>
                  <a:cubicBezTo>
                    <a:pt x="96" y="1113"/>
                    <a:pt x="86" y="1092"/>
                    <a:pt x="86" y="1085"/>
                  </a:cubicBezTo>
                  <a:cubicBezTo>
                    <a:pt x="86" y="1078"/>
                    <a:pt x="78" y="1003"/>
                    <a:pt x="77" y="984"/>
                  </a:cubicBezTo>
                  <a:cubicBezTo>
                    <a:pt x="76" y="965"/>
                    <a:pt x="77" y="920"/>
                    <a:pt x="77" y="920"/>
                  </a:cubicBezTo>
                  <a:cubicBezTo>
                    <a:pt x="77" y="920"/>
                    <a:pt x="73" y="867"/>
                    <a:pt x="74" y="854"/>
                  </a:cubicBezTo>
                  <a:cubicBezTo>
                    <a:pt x="75" y="841"/>
                    <a:pt x="80" y="789"/>
                    <a:pt x="84" y="776"/>
                  </a:cubicBezTo>
                  <a:cubicBezTo>
                    <a:pt x="89" y="764"/>
                    <a:pt x="90" y="733"/>
                    <a:pt x="90" y="733"/>
                  </a:cubicBezTo>
                  <a:cubicBezTo>
                    <a:pt x="77" y="730"/>
                    <a:pt x="77" y="730"/>
                    <a:pt x="77" y="730"/>
                  </a:cubicBezTo>
                  <a:cubicBezTo>
                    <a:pt x="77" y="730"/>
                    <a:pt x="107" y="625"/>
                    <a:pt x="108" y="614"/>
                  </a:cubicBezTo>
                  <a:cubicBezTo>
                    <a:pt x="109" y="602"/>
                    <a:pt x="115" y="592"/>
                    <a:pt x="115" y="592"/>
                  </a:cubicBezTo>
                  <a:cubicBezTo>
                    <a:pt x="123" y="523"/>
                    <a:pt x="123" y="523"/>
                    <a:pt x="123" y="523"/>
                  </a:cubicBezTo>
                  <a:cubicBezTo>
                    <a:pt x="124" y="479"/>
                    <a:pt x="124" y="479"/>
                    <a:pt x="124" y="479"/>
                  </a:cubicBezTo>
                  <a:cubicBezTo>
                    <a:pt x="124" y="479"/>
                    <a:pt x="116" y="506"/>
                    <a:pt x="115" y="511"/>
                  </a:cubicBezTo>
                  <a:cubicBezTo>
                    <a:pt x="115" y="516"/>
                    <a:pt x="101" y="573"/>
                    <a:pt x="92" y="589"/>
                  </a:cubicBezTo>
                  <a:cubicBezTo>
                    <a:pt x="84" y="604"/>
                    <a:pt x="71" y="627"/>
                    <a:pt x="66" y="638"/>
                  </a:cubicBezTo>
                  <a:cubicBezTo>
                    <a:pt x="61" y="648"/>
                    <a:pt x="46" y="677"/>
                    <a:pt x="51" y="690"/>
                  </a:cubicBezTo>
                  <a:cubicBezTo>
                    <a:pt x="56" y="704"/>
                    <a:pt x="67" y="723"/>
                    <a:pt x="68" y="741"/>
                  </a:cubicBezTo>
                  <a:cubicBezTo>
                    <a:pt x="69" y="759"/>
                    <a:pt x="77" y="774"/>
                    <a:pt x="74" y="786"/>
                  </a:cubicBezTo>
                  <a:cubicBezTo>
                    <a:pt x="71" y="798"/>
                    <a:pt x="65" y="797"/>
                    <a:pt x="60" y="791"/>
                  </a:cubicBezTo>
                  <a:cubicBezTo>
                    <a:pt x="56" y="786"/>
                    <a:pt x="55" y="779"/>
                    <a:pt x="55" y="779"/>
                  </a:cubicBezTo>
                  <a:cubicBezTo>
                    <a:pt x="55" y="779"/>
                    <a:pt x="45" y="792"/>
                    <a:pt x="42" y="793"/>
                  </a:cubicBezTo>
                  <a:cubicBezTo>
                    <a:pt x="39" y="793"/>
                    <a:pt x="12" y="787"/>
                    <a:pt x="6" y="769"/>
                  </a:cubicBezTo>
                  <a:cubicBezTo>
                    <a:pt x="0" y="751"/>
                    <a:pt x="10" y="715"/>
                    <a:pt x="10" y="715"/>
                  </a:cubicBezTo>
                  <a:cubicBezTo>
                    <a:pt x="10" y="715"/>
                    <a:pt x="15" y="686"/>
                    <a:pt x="17" y="643"/>
                  </a:cubicBezTo>
                  <a:cubicBezTo>
                    <a:pt x="20" y="601"/>
                    <a:pt x="24" y="541"/>
                    <a:pt x="35" y="512"/>
                  </a:cubicBezTo>
                  <a:cubicBezTo>
                    <a:pt x="47" y="484"/>
                    <a:pt x="67" y="442"/>
                    <a:pt x="66" y="436"/>
                  </a:cubicBezTo>
                  <a:cubicBezTo>
                    <a:pt x="65" y="431"/>
                    <a:pt x="65" y="431"/>
                    <a:pt x="65" y="431"/>
                  </a:cubicBezTo>
                  <a:cubicBezTo>
                    <a:pt x="65" y="431"/>
                    <a:pt x="52" y="420"/>
                    <a:pt x="56" y="411"/>
                  </a:cubicBezTo>
                  <a:cubicBezTo>
                    <a:pt x="61" y="403"/>
                    <a:pt x="80" y="348"/>
                    <a:pt x="80" y="348"/>
                  </a:cubicBezTo>
                  <a:cubicBezTo>
                    <a:pt x="80" y="348"/>
                    <a:pt x="96" y="269"/>
                    <a:pt x="107" y="266"/>
                  </a:cubicBezTo>
                  <a:cubicBezTo>
                    <a:pt x="118" y="262"/>
                    <a:pt x="154" y="245"/>
                    <a:pt x="163" y="244"/>
                  </a:cubicBezTo>
                  <a:cubicBezTo>
                    <a:pt x="171" y="244"/>
                    <a:pt x="197" y="235"/>
                    <a:pt x="209" y="229"/>
                  </a:cubicBezTo>
                  <a:cubicBezTo>
                    <a:pt x="220" y="223"/>
                    <a:pt x="237" y="220"/>
                    <a:pt x="237" y="220"/>
                  </a:cubicBezTo>
                  <a:cubicBezTo>
                    <a:pt x="237" y="220"/>
                    <a:pt x="236" y="191"/>
                    <a:pt x="235" y="184"/>
                  </a:cubicBezTo>
                  <a:cubicBezTo>
                    <a:pt x="235" y="177"/>
                    <a:pt x="234" y="184"/>
                    <a:pt x="234" y="184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9" y="181"/>
                    <a:pt x="230" y="178"/>
                    <a:pt x="230" y="174"/>
                  </a:cubicBezTo>
                  <a:cubicBezTo>
                    <a:pt x="230" y="171"/>
                    <a:pt x="229" y="174"/>
                    <a:pt x="229" y="174"/>
                  </a:cubicBezTo>
                  <a:cubicBezTo>
                    <a:pt x="229" y="174"/>
                    <a:pt x="226" y="168"/>
                    <a:pt x="227" y="166"/>
                  </a:cubicBezTo>
                  <a:cubicBezTo>
                    <a:pt x="227" y="165"/>
                    <a:pt x="224" y="169"/>
                    <a:pt x="224" y="169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6" y="157"/>
                    <a:pt x="220" y="158"/>
                    <a:pt x="218" y="153"/>
                  </a:cubicBezTo>
                  <a:cubicBezTo>
                    <a:pt x="215" y="149"/>
                    <a:pt x="214" y="134"/>
                    <a:pt x="214" y="127"/>
                  </a:cubicBezTo>
                  <a:cubicBezTo>
                    <a:pt x="214" y="120"/>
                    <a:pt x="213" y="107"/>
                    <a:pt x="215" y="106"/>
                  </a:cubicBezTo>
                  <a:cubicBezTo>
                    <a:pt x="217" y="106"/>
                    <a:pt x="212" y="104"/>
                    <a:pt x="212" y="104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4" y="92"/>
                    <a:pt x="214" y="92"/>
                    <a:pt x="214" y="92"/>
                  </a:cubicBezTo>
                  <a:cubicBezTo>
                    <a:pt x="214" y="92"/>
                    <a:pt x="213" y="87"/>
                    <a:pt x="211" y="84"/>
                  </a:cubicBezTo>
                  <a:cubicBezTo>
                    <a:pt x="208" y="81"/>
                    <a:pt x="210" y="82"/>
                    <a:pt x="212" y="78"/>
                  </a:cubicBezTo>
                  <a:cubicBezTo>
                    <a:pt x="215" y="75"/>
                    <a:pt x="213" y="78"/>
                    <a:pt x="213" y="70"/>
                  </a:cubicBezTo>
                  <a:cubicBezTo>
                    <a:pt x="212" y="62"/>
                    <a:pt x="216" y="60"/>
                    <a:pt x="216" y="56"/>
                  </a:cubicBezTo>
                  <a:cubicBezTo>
                    <a:pt x="217" y="52"/>
                    <a:pt x="216" y="50"/>
                    <a:pt x="216" y="46"/>
                  </a:cubicBezTo>
                  <a:cubicBezTo>
                    <a:pt x="217" y="43"/>
                    <a:pt x="221" y="32"/>
                    <a:pt x="221" y="32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34" y="26"/>
                    <a:pt x="233" y="20"/>
                  </a:cubicBezTo>
                  <a:cubicBezTo>
                    <a:pt x="232" y="15"/>
                    <a:pt x="242" y="16"/>
                    <a:pt x="244" y="16"/>
                  </a:cubicBezTo>
                  <a:cubicBezTo>
                    <a:pt x="245" y="16"/>
                    <a:pt x="245" y="8"/>
                    <a:pt x="245" y="8"/>
                  </a:cubicBezTo>
                  <a:cubicBezTo>
                    <a:pt x="245" y="8"/>
                    <a:pt x="257" y="11"/>
                    <a:pt x="260" y="9"/>
                  </a:cubicBezTo>
                  <a:cubicBezTo>
                    <a:pt x="262" y="7"/>
                    <a:pt x="265" y="4"/>
                    <a:pt x="265" y="4"/>
                  </a:cubicBezTo>
                  <a:cubicBezTo>
                    <a:pt x="265" y="4"/>
                    <a:pt x="266" y="10"/>
                    <a:pt x="273" y="5"/>
                  </a:cubicBezTo>
                  <a:cubicBezTo>
                    <a:pt x="281" y="1"/>
                    <a:pt x="283" y="1"/>
                    <a:pt x="283" y="1"/>
                  </a:cubicBezTo>
                  <a:cubicBezTo>
                    <a:pt x="283" y="1"/>
                    <a:pt x="281" y="3"/>
                    <a:pt x="285" y="3"/>
                  </a:cubicBezTo>
                  <a:cubicBezTo>
                    <a:pt x="288" y="4"/>
                    <a:pt x="288" y="8"/>
                    <a:pt x="300" y="4"/>
                  </a:cubicBezTo>
                  <a:cubicBezTo>
                    <a:pt x="313" y="0"/>
                    <a:pt x="323" y="6"/>
                    <a:pt x="323" y="6"/>
                  </a:cubicBezTo>
                  <a:cubicBezTo>
                    <a:pt x="313" y="5"/>
                    <a:pt x="313" y="5"/>
                    <a:pt x="313" y="5"/>
                  </a:cubicBezTo>
                  <a:cubicBezTo>
                    <a:pt x="313" y="5"/>
                    <a:pt x="331" y="12"/>
                    <a:pt x="335" y="13"/>
                  </a:cubicBezTo>
                  <a:cubicBezTo>
                    <a:pt x="339" y="15"/>
                    <a:pt x="344" y="18"/>
                    <a:pt x="344" y="18"/>
                  </a:cubicBezTo>
                  <a:cubicBezTo>
                    <a:pt x="340" y="20"/>
                    <a:pt x="340" y="20"/>
                    <a:pt x="340" y="20"/>
                  </a:cubicBezTo>
                  <a:cubicBezTo>
                    <a:pt x="340" y="20"/>
                    <a:pt x="347" y="24"/>
                    <a:pt x="352" y="29"/>
                  </a:cubicBezTo>
                  <a:cubicBezTo>
                    <a:pt x="356" y="34"/>
                    <a:pt x="359" y="40"/>
                    <a:pt x="359" y="40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6" y="38"/>
                    <a:pt x="365" y="52"/>
                    <a:pt x="365" y="55"/>
                  </a:cubicBezTo>
                  <a:cubicBezTo>
                    <a:pt x="366" y="59"/>
                    <a:pt x="363" y="54"/>
                    <a:pt x="363" y="54"/>
                  </a:cubicBezTo>
                  <a:cubicBezTo>
                    <a:pt x="363" y="54"/>
                    <a:pt x="364" y="59"/>
                    <a:pt x="365" y="66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1" y="71"/>
                    <a:pt x="361" y="71"/>
                    <a:pt x="361" y="71"/>
                  </a:cubicBezTo>
                  <a:cubicBezTo>
                    <a:pt x="361" y="71"/>
                    <a:pt x="366" y="78"/>
                    <a:pt x="366" y="81"/>
                  </a:cubicBezTo>
                  <a:cubicBezTo>
                    <a:pt x="366" y="83"/>
                    <a:pt x="365" y="89"/>
                    <a:pt x="365" y="89"/>
                  </a:cubicBezTo>
                  <a:cubicBezTo>
                    <a:pt x="368" y="93"/>
                    <a:pt x="368" y="93"/>
                    <a:pt x="368" y="93"/>
                  </a:cubicBezTo>
                  <a:cubicBezTo>
                    <a:pt x="364" y="93"/>
                    <a:pt x="364" y="93"/>
                    <a:pt x="364" y="93"/>
                  </a:cubicBezTo>
                  <a:cubicBezTo>
                    <a:pt x="364" y="93"/>
                    <a:pt x="367" y="104"/>
                    <a:pt x="366" y="105"/>
                  </a:cubicBezTo>
                  <a:cubicBezTo>
                    <a:pt x="365" y="105"/>
                    <a:pt x="366" y="108"/>
                    <a:pt x="366" y="117"/>
                  </a:cubicBezTo>
                  <a:cubicBezTo>
                    <a:pt x="366" y="126"/>
                    <a:pt x="361" y="153"/>
                    <a:pt x="356" y="156"/>
                  </a:cubicBezTo>
                  <a:cubicBezTo>
                    <a:pt x="350" y="159"/>
                    <a:pt x="348" y="160"/>
                    <a:pt x="348" y="160"/>
                  </a:cubicBezTo>
                  <a:cubicBezTo>
                    <a:pt x="347" y="163"/>
                    <a:pt x="347" y="163"/>
                    <a:pt x="347" y="163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5" y="166"/>
                    <a:pt x="347" y="171"/>
                    <a:pt x="347" y="173"/>
                  </a:cubicBezTo>
                  <a:cubicBezTo>
                    <a:pt x="347" y="175"/>
                    <a:pt x="345" y="175"/>
                    <a:pt x="345" y="175"/>
                  </a:cubicBezTo>
                  <a:cubicBezTo>
                    <a:pt x="343" y="180"/>
                    <a:pt x="343" y="180"/>
                    <a:pt x="343" y="180"/>
                  </a:cubicBezTo>
                  <a:cubicBezTo>
                    <a:pt x="343" y="175"/>
                    <a:pt x="343" y="175"/>
                    <a:pt x="343" y="175"/>
                  </a:cubicBezTo>
                  <a:cubicBezTo>
                    <a:pt x="341" y="183"/>
                    <a:pt x="341" y="183"/>
                    <a:pt x="341" y="183"/>
                  </a:cubicBezTo>
                  <a:cubicBezTo>
                    <a:pt x="341" y="183"/>
                    <a:pt x="338" y="192"/>
                    <a:pt x="337" y="200"/>
                  </a:cubicBezTo>
                  <a:cubicBezTo>
                    <a:pt x="337" y="208"/>
                    <a:pt x="324" y="226"/>
                    <a:pt x="365" y="248"/>
                  </a:cubicBezTo>
                  <a:cubicBezTo>
                    <a:pt x="407" y="269"/>
                    <a:pt x="447" y="285"/>
                    <a:pt x="454" y="297"/>
                  </a:cubicBezTo>
                  <a:cubicBezTo>
                    <a:pt x="461" y="309"/>
                    <a:pt x="469" y="355"/>
                    <a:pt x="471" y="393"/>
                  </a:cubicBezTo>
                  <a:cubicBezTo>
                    <a:pt x="473" y="431"/>
                    <a:pt x="482" y="462"/>
                    <a:pt x="476" y="474"/>
                  </a:cubicBezTo>
                  <a:cubicBezTo>
                    <a:pt x="471" y="487"/>
                    <a:pt x="470" y="488"/>
                    <a:pt x="470" y="488"/>
                  </a:cubicBezTo>
                  <a:cubicBezTo>
                    <a:pt x="470" y="488"/>
                    <a:pt x="465" y="511"/>
                    <a:pt x="458" y="524"/>
                  </a:cubicBezTo>
                  <a:cubicBezTo>
                    <a:pt x="451" y="536"/>
                    <a:pt x="445" y="552"/>
                    <a:pt x="436" y="553"/>
                  </a:cubicBezTo>
                  <a:cubicBezTo>
                    <a:pt x="427" y="554"/>
                    <a:pt x="393" y="541"/>
                    <a:pt x="393" y="541"/>
                  </a:cubicBezTo>
                  <a:cubicBezTo>
                    <a:pt x="393" y="541"/>
                    <a:pt x="395" y="581"/>
                    <a:pt x="392" y="600"/>
                  </a:cubicBezTo>
                  <a:cubicBezTo>
                    <a:pt x="389" y="619"/>
                    <a:pt x="386" y="627"/>
                    <a:pt x="389" y="633"/>
                  </a:cubicBezTo>
                  <a:cubicBezTo>
                    <a:pt x="392" y="640"/>
                    <a:pt x="409" y="674"/>
                    <a:pt x="402" y="692"/>
                  </a:cubicBezTo>
                  <a:cubicBezTo>
                    <a:pt x="394" y="711"/>
                    <a:pt x="397" y="723"/>
                    <a:pt x="401" y="739"/>
                  </a:cubicBezTo>
                  <a:cubicBezTo>
                    <a:pt x="404" y="755"/>
                    <a:pt x="423" y="801"/>
                    <a:pt x="415" y="824"/>
                  </a:cubicBezTo>
                  <a:cubicBezTo>
                    <a:pt x="408" y="848"/>
                    <a:pt x="410" y="944"/>
                    <a:pt x="409" y="955"/>
                  </a:cubicBezTo>
                  <a:cubicBezTo>
                    <a:pt x="408" y="967"/>
                    <a:pt x="412" y="1030"/>
                    <a:pt x="403" y="1052"/>
                  </a:cubicBezTo>
                  <a:cubicBezTo>
                    <a:pt x="394" y="1075"/>
                    <a:pt x="392" y="1097"/>
                    <a:pt x="393" y="1099"/>
                  </a:cubicBezTo>
                  <a:cubicBezTo>
                    <a:pt x="394" y="1102"/>
                    <a:pt x="401" y="1104"/>
                    <a:pt x="401" y="1115"/>
                  </a:cubicBezTo>
                  <a:cubicBezTo>
                    <a:pt x="402" y="1127"/>
                    <a:pt x="392" y="1139"/>
                    <a:pt x="387" y="1144"/>
                  </a:cubicBezTo>
                  <a:cubicBezTo>
                    <a:pt x="382" y="1149"/>
                    <a:pt x="374" y="1158"/>
                    <a:pt x="374" y="1158"/>
                  </a:cubicBezTo>
                  <a:cubicBezTo>
                    <a:pt x="374" y="1158"/>
                    <a:pt x="368" y="1206"/>
                    <a:pt x="361" y="1235"/>
                  </a:cubicBezTo>
                  <a:cubicBezTo>
                    <a:pt x="354" y="1264"/>
                    <a:pt x="342" y="1312"/>
                    <a:pt x="342" y="1330"/>
                  </a:cubicBezTo>
                  <a:cubicBezTo>
                    <a:pt x="342" y="1347"/>
                    <a:pt x="344" y="1360"/>
                    <a:pt x="344" y="1360"/>
                  </a:cubicBezTo>
                  <a:cubicBezTo>
                    <a:pt x="344" y="1360"/>
                    <a:pt x="368" y="1371"/>
                    <a:pt x="371" y="1380"/>
                  </a:cubicBezTo>
                  <a:cubicBezTo>
                    <a:pt x="374" y="1389"/>
                    <a:pt x="372" y="1392"/>
                    <a:pt x="372" y="1392"/>
                  </a:cubicBezTo>
                  <a:cubicBezTo>
                    <a:pt x="388" y="1410"/>
                    <a:pt x="388" y="1410"/>
                    <a:pt x="388" y="1410"/>
                  </a:cubicBezTo>
                  <a:cubicBezTo>
                    <a:pt x="388" y="1410"/>
                    <a:pt x="410" y="1417"/>
                    <a:pt x="409" y="1420"/>
                  </a:cubicBezTo>
                  <a:cubicBezTo>
                    <a:pt x="407" y="1424"/>
                    <a:pt x="405" y="1425"/>
                    <a:pt x="405" y="1425"/>
                  </a:cubicBezTo>
                  <a:cubicBezTo>
                    <a:pt x="405" y="1425"/>
                    <a:pt x="425" y="1446"/>
                    <a:pt x="423" y="1456"/>
                  </a:cubicBezTo>
                  <a:cubicBezTo>
                    <a:pt x="421" y="1466"/>
                    <a:pt x="401" y="1474"/>
                    <a:pt x="381" y="1472"/>
                  </a:cubicBezTo>
                  <a:cubicBezTo>
                    <a:pt x="361" y="1469"/>
                    <a:pt x="337" y="1462"/>
                    <a:pt x="327" y="1453"/>
                  </a:cubicBezTo>
                  <a:cubicBezTo>
                    <a:pt x="318" y="1443"/>
                    <a:pt x="300" y="1439"/>
                    <a:pt x="300" y="1439"/>
                  </a:cubicBezTo>
                  <a:cubicBezTo>
                    <a:pt x="300" y="1439"/>
                    <a:pt x="272" y="1432"/>
                    <a:pt x="272" y="1420"/>
                  </a:cubicBezTo>
                  <a:cubicBezTo>
                    <a:pt x="271" y="1408"/>
                    <a:pt x="275" y="1404"/>
                    <a:pt x="275" y="1404"/>
                  </a:cubicBezTo>
                  <a:cubicBezTo>
                    <a:pt x="275" y="1404"/>
                    <a:pt x="283" y="1362"/>
                    <a:pt x="285" y="1360"/>
                  </a:cubicBezTo>
                  <a:cubicBezTo>
                    <a:pt x="286" y="1359"/>
                    <a:pt x="290" y="1356"/>
                    <a:pt x="290" y="1356"/>
                  </a:cubicBezTo>
                  <a:cubicBezTo>
                    <a:pt x="291" y="1273"/>
                    <a:pt x="291" y="1273"/>
                    <a:pt x="291" y="1273"/>
                  </a:cubicBezTo>
                  <a:cubicBezTo>
                    <a:pt x="291" y="1273"/>
                    <a:pt x="277" y="1162"/>
                    <a:pt x="278" y="1152"/>
                  </a:cubicBezTo>
                  <a:cubicBezTo>
                    <a:pt x="279" y="1143"/>
                    <a:pt x="280" y="1142"/>
                    <a:pt x="280" y="1142"/>
                  </a:cubicBezTo>
                  <a:cubicBezTo>
                    <a:pt x="280" y="1142"/>
                    <a:pt x="270" y="1125"/>
                    <a:pt x="273" y="1110"/>
                  </a:cubicBezTo>
                  <a:cubicBezTo>
                    <a:pt x="276" y="1095"/>
                    <a:pt x="276" y="1095"/>
                    <a:pt x="276" y="1095"/>
                  </a:cubicBezTo>
                  <a:cubicBezTo>
                    <a:pt x="276" y="1095"/>
                    <a:pt x="261" y="1026"/>
                    <a:pt x="260" y="1000"/>
                  </a:cubicBezTo>
                  <a:cubicBezTo>
                    <a:pt x="259" y="974"/>
                    <a:pt x="253" y="960"/>
                    <a:pt x="252" y="947"/>
                  </a:cubicBezTo>
                  <a:cubicBezTo>
                    <a:pt x="251" y="935"/>
                    <a:pt x="234" y="897"/>
                    <a:pt x="235" y="897"/>
                  </a:cubicBezTo>
                  <a:cubicBezTo>
                    <a:pt x="236" y="898"/>
                    <a:pt x="238" y="915"/>
                    <a:pt x="237" y="937"/>
                  </a:cubicBezTo>
                  <a:cubicBezTo>
                    <a:pt x="237" y="960"/>
                    <a:pt x="229" y="984"/>
                    <a:pt x="227" y="1001"/>
                  </a:cubicBezTo>
                  <a:cubicBezTo>
                    <a:pt x="225" y="1017"/>
                    <a:pt x="232" y="1031"/>
                    <a:pt x="221" y="1055"/>
                  </a:cubicBezTo>
                  <a:cubicBezTo>
                    <a:pt x="209" y="1079"/>
                    <a:pt x="206" y="1086"/>
                    <a:pt x="207" y="1088"/>
                  </a:cubicBezTo>
                  <a:cubicBezTo>
                    <a:pt x="208" y="1090"/>
                    <a:pt x="220" y="1112"/>
                    <a:pt x="214" y="1123"/>
                  </a:cubicBezTo>
                  <a:cubicBezTo>
                    <a:pt x="207" y="1134"/>
                    <a:pt x="204" y="1135"/>
                    <a:pt x="204" y="1135"/>
                  </a:cubicBezTo>
                  <a:cubicBezTo>
                    <a:pt x="204" y="1135"/>
                    <a:pt x="210" y="1138"/>
                    <a:pt x="203" y="1203"/>
                  </a:cubicBezTo>
                  <a:cubicBezTo>
                    <a:pt x="197" y="1267"/>
                    <a:pt x="197" y="1321"/>
                    <a:pt x="198" y="1332"/>
                  </a:cubicBezTo>
                  <a:cubicBezTo>
                    <a:pt x="198" y="1343"/>
                    <a:pt x="200" y="1356"/>
                    <a:pt x="206" y="1360"/>
                  </a:cubicBezTo>
                  <a:cubicBezTo>
                    <a:pt x="211" y="1364"/>
                    <a:pt x="216" y="1378"/>
                    <a:pt x="217" y="1385"/>
                  </a:cubicBezTo>
                  <a:cubicBezTo>
                    <a:pt x="217" y="1393"/>
                    <a:pt x="228" y="1413"/>
                    <a:pt x="222" y="1423"/>
                  </a:cubicBezTo>
                  <a:cubicBezTo>
                    <a:pt x="216" y="1433"/>
                    <a:pt x="196" y="1428"/>
                    <a:pt x="174" y="1437"/>
                  </a:cubicBezTo>
                  <a:cubicBezTo>
                    <a:pt x="152" y="1446"/>
                    <a:pt x="112" y="1456"/>
                    <a:pt x="94" y="1461"/>
                  </a:cubicBezTo>
                  <a:cubicBezTo>
                    <a:pt x="75" y="1465"/>
                    <a:pt x="33" y="1473"/>
                    <a:pt x="35" y="1447"/>
                  </a:cubicBezTo>
                  <a:cubicBezTo>
                    <a:pt x="36" y="1421"/>
                    <a:pt x="48" y="1425"/>
                    <a:pt x="69" y="1413"/>
                  </a:cubicBezTo>
                  <a:cubicBezTo>
                    <a:pt x="89" y="1401"/>
                    <a:pt x="106" y="1392"/>
                    <a:pt x="115" y="1382"/>
                  </a:cubicBezTo>
                  <a:cubicBezTo>
                    <a:pt x="124" y="1372"/>
                    <a:pt x="148" y="1349"/>
                    <a:pt x="143" y="1322"/>
                  </a:cubicBezTo>
                  <a:cubicBezTo>
                    <a:pt x="139" y="1296"/>
                    <a:pt x="112" y="1147"/>
                    <a:pt x="112" y="11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"/>
            <p:cNvSpPr>
              <a:spLocks noEditPoints="1"/>
            </p:cNvSpPr>
            <p:nvPr/>
          </p:nvSpPr>
          <p:spPr bwMode="auto">
            <a:xfrm>
              <a:off x="8147460" y="1496132"/>
              <a:ext cx="148526" cy="474855"/>
            </a:xfrm>
            <a:custGeom>
              <a:avLst/>
              <a:gdLst>
                <a:gd name="T0" fmla="*/ 68 w 413"/>
                <a:gd name="T1" fmla="*/ 496 h 1321"/>
                <a:gd name="T2" fmla="*/ 69 w 413"/>
                <a:gd name="T3" fmla="*/ 512 h 1321"/>
                <a:gd name="T4" fmla="*/ 54 w 413"/>
                <a:gd name="T5" fmla="*/ 588 h 1321"/>
                <a:gd name="T6" fmla="*/ 44 w 413"/>
                <a:gd name="T7" fmla="*/ 630 h 1321"/>
                <a:gd name="T8" fmla="*/ 66 w 413"/>
                <a:gd name="T9" fmla="*/ 663 h 1321"/>
                <a:gd name="T10" fmla="*/ 29 w 413"/>
                <a:gd name="T11" fmla="*/ 838 h 1321"/>
                <a:gd name="T12" fmla="*/ 29 w 413"/>
                <a:gd name="T13" fmla="*/ 924 h 1321"/>
                <a:gd name="T14" fmla="*/ 104 w 413"/>
                <a:gd name="T15" fmla="*/ 1081 h 1321"/>
                <a:gd name="T16" fmla="*/ 112 w 413"/>
                <a:gd name="T17" fmla="*/ 1138 h 1321"/>
                <a:gd name="T18" fmla="*/ 63 w 413"/>
                <a:gd name="T19" fmla="*/ 1177 h 1321"/>
                <a:gd name="T20" fmla="*/ 34 w 413"/>
                <a:gd name="T21" fmla="*/ 1222 h 1321"/>
                <a:gd name="T22" fmla="*/ 88 w 413"/>
                <a:gd name="T23" fmla="*/ 1216 h 1321"/>
                <a:gd name="T24" fmla="*/ 132 w 413"/>
                <a:gd name="T25" fmla="*/ 1189 h 1321"/>
                <a:gd name="T26" fmla="*/ 172 w 413"/>
                <a:gd name="T27" fmla="*/ 1173 h 1321"/>
                <a:gd name="T28" fmla="*/ 161 w 413"/>
                <a:gd name="T29" fmla="*/ 1209 h 1321"/>
                <a:gd name="T30" fmla="*/ 156 w 413"/>
                <a:gd name="T31" fmla="*/ 1223 h 1321"/>
                <a:gd name="T32" fmla="*/ 136 w 413"/>
                <a:gd name="T33" fmla="*/ 1272 h 1321"/>
                <a:gd name="T34" fmla="*/ 139 w 413"/>
                <a:gd name="T35" fmla="*/ 1320 h 1321"/>
                <a:gd name="T36" fmla="*/ 195 w 413"/>
                <a:gd name="T37" fmla="*/ 1293 h 1321"/>
                <a:gd name="T38" fmla="*/ 222 w 413"/>
                <a:gd name="T39" fmla="*/ 1254 h 1321"/>
                <a:gd name="T40" fmla="*/ 216 w 413"/>
                <a:gd name="T41" fmla="*/ 1203 h 1321"/>
                <a:gd name="T42" fmla="*/ 243 w 413"/>
                <a:gd name="T43" fmla="*/ 1065 h 1321"/>
                <a:gd name="T44" fmla="*/ 247 w 413"/>
                <a:gd name="T45" fmla="*/ 995 h 1321"/>
                <a:gd name="T46" fmla="*/ 275 w 413"/>
                <a:gd name="T47" fmla="*/ 795 h 1321"/>
                <a:gd name="T48" fmla="*/ 303 w 413"/>
                <a:gd name="T49" fmla="*/ 665 h 1321"/>
                <a:gd name="T50" fmla="*/ 318 w 413"/>
                <a:gd name="T51" fmla="*/ 642 h 1321"/>
                <a:gd name="T52" fmla="*/ 291 w 413"/>
                <a:gd name="T53" fmla="*/ 495 h 1321"/>
                <a:gd name="T54" fmla="*/ 288 w 413"/>
                <a:gd name="T55" fmla="*/ 481 h 1321"/>
                <a:gd name="T56" fmla="*/ 388 w 413"/>
                <a:gd name="T57" fmla="*/ 463 h 1321"/>
                <a:gd name="T58" fmla="*/ 390 w 413"/>
                <a:gd name="T59" fmla="*/ 387 h 1321"/>
                <a:gd name="T60" fmla="*/ 302 w 413"/>
                <a:gd name="T61" fmla="*/ 228 h 1321"/>
                <a:gd name="T62" fmla="*/ 258 w 413"/>
                <a:gd name="T63" fmla="*/ 206 h 1321"/>
                <a:gd name="T64" fmla="*/ 249 w 413"/>
                <a:gd name="T65" fmla="*/ 205 h 1321"/>
                <a:gd name="T66" fmla="*/ 254 w 413"/>
                <a:gd name="T67" fmla="*/ 120 h 1321"/>
                <a:gd name="T68" fmla="*/ 220 w 413"/>
                <a:gd name="T69" fmla="*/ 28 h 1321"/>
                <a:gd name="T70" fmla="*/ 158 w 413"/>
                <a:gd name="T71" fmla="*/ 2 h 1321"/>
                <a:gd name="T72" fmla="*/ 88 w 413"/>
                <a:gd name="T73" fmla="*/ 51 h 1321"/>
                <a:gd name="T74" fmla="*/ 93 w 413"/>
                <a:gd name="T75" fmla="*/ 155 h 1321"/>
                <a:gd name="T76" fmla="*/ 102 w 413"/>
                <a:gd name="T77" fmla="*/ 200 h 1321"/>
                <a:gd name="T78" fmla="*/ 128 w 413"/>
                <a:gd name="T79" fmla="*/ 216 h 1321"/>
                <a:gd name="T80" fmla="*/ 121 w 413"/>
                <a:gd name="T81" fmla="*/ 227 h 1321"/>
                <a:gd name="T82" fmla="*/ 60 w 413"/>
                <a:gd name="T83" fmla="*/ 256 h 1321"/>
                <a:gd name="T84" fmla="*/ 30 w 413"/>
                <a:gd name="T85" fmla="*/ 383 h 1321"/>
                <a:gd name="T86" fmla="*/ 11 w 413"/>
                <a:gd name="T87" fmla="*/ 469 h 1321"/>
                <a:gd name="T88" fmla="*/ 29 w 413"/>
                <a:gd name="T89" fmla="*/ 499 h 1321"/>
                <a:gd name="T90" fmla="*/ 38 w 413"/>
                <a:gd name="T91" fmla="*/ 503 h 1321"/>
                <a:gd name="T92" fmla="*/ 68 w 413"/>
                <a:gd name="T93" fmla="*/ 496 h 1321"/>
                <a:gd name="T94" fmla="*/ 280 w 413"/>
                <a:gd name="T95" fmla="*/ 422 h 1321"/>
                <a:gd name="T96" fmla="*/ 283 w 413"/>
                <a:gd name="T97" fmla="*/ 394 h 1321"/>
                <a:gd name="T98" fmla="*/ 291 w 413"/>
                <a:gd name="T99" fmla="*/ 389 h 1321"/>
                <a:gd name="T100" fmla="*/ 304 w 413"/>
                <a:gd name="T101" fmla="*/ 415 h 1321"/>
                <a:gd name="T102" fmla="*/ 280 w 413"/>
                <a:gd name="T103" fmla="*/ 422 h 1321"/>
                <a:gd name="T104" fmla="*/ 123 w 413"/>
                <a:gd name="T105" fmla="*/ 842 h 1321"/>
                <a:gd name="T106" fmla="*/ 175 w 413"/>
                <a:gd name="T107" fmla="*/ 734 h 1321"/>
                <a:gd name="T108" fmla="*/ 161 w 413"/>
                <a:gd name="T109" fmla="*/ 886 h 1321"/>
                <a:gd name="T110" fmla="*/ 171 w 413"/>
                <a:gd name="T111" fmla="*/ 1023 h 1321"/>
                <a:gd name="T112" fmla="*/ 171 w 413"/>
                <a:gd name="T113" fmla="*/ 1104 h 1321"/>
                <a:gd name="T114" fmla="*/ 171 w 413"/>
                <a:gd name="T115" fmla="*/ 1122 h 1321"/>
                <a:gd name="T116" fmla="*/ 168 w 413"/>
                <a:gd name="T117" fmla="*/ 1130 h 1321"/>
                <a:gd name="T118" fmla="*/ 155 w 413"/>
                <a:gd name="T119" fmla="*/ 1076 h 1321"/>
                <a:gd name="T120" fmla="*/ 151 w 413"/>
                <a:gd name="T121" fmla="*/ 1050 h 1321"/>
                <a:gd name="T122" fmla="*/ 134 w 413"/>
                <a:gd name="T123" fmla="*/ 949 h 1321"/>
                <a:gd name="T124" fmla="*/ 123 w 413"/>
                <a:gd name="T125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" h="1321">
                  <a:moveTo>
                    <a:pt x="68" y="496"/>
                  </a:moveTo>
                  <a:cubicBezTo>
                    <a:pt x="69" y="512"/>
                    <a:pt x="69" y="512"/>
                    <a:pt x="69" y="512"/>
                  </a:cubicBezTo>
                  <a:cubicBezTo>
                    <a:pt x="69" y="512"/>
                    <a:pt x="58" y="579"/>
                    <a:pt x="54" y="588"/>
                  </a:cubicBezTo>
                  <a:cubicBezTo>
                    <a:pt x="50" y="597"/>
                    <a:pt x="44" y="630"/>
                    <a:pt x="44" y="630"/>
                  </a:cubicBezTo>
                  <a:cubicBezTo>
                    <a:pt x="66" y="663"/>
                    <a:pt x="66" y="663"/>
                    <a:pt x="66" y="663"/>
                  </a:cubicBezTo>
                  <a:cubicBezTo>
                    <a:pt x="66" y="663"/>
                    <a:pt x="38" y="797"/>
                    <a:pt x="29" y="838"/>
                  </a:cubicBezTo>
                  <a:cubicBezTo>
                    <a:pt x="20" y="878"/>
                    <a:pt x="10" y="890"/>
                    <a:pt x="29" y="924"/>
                  </a:cubicBezTo>
                  <a:cubicBezTo>
                    <a:pt x="48" y="958"/>
                    <a:pt x="100" y="1062"/>
                    <a:pt x="104" y="1081"/>
                  </a:cubicBezTo>
                  <a:cubicBezTo>
                    <a:pt x="108" y="1101"/>
                    <a:pt x="115" y="1137"/>
                    <a:pt x="112" y="1138"/>
                  </a:cubicBezTo>
                  <a:cubicBezTo>
                    <a:pt x="108" y="1139"/>
                    <a:pt x="80" y="1168"/>
                    <a:pt x="63" y="1177"/>
                  </a:cubicBezTo>
                  <a:cubicBezTo>
                    <a:pt x="46" y="1185"/>
                    <a:pt x="18" y="1208"/>
                    <a:pt x="34" y="1222"/>
                  </a:cubicBezTo>
                  <a:cubicBezTo>
                    <a:pt x="50" y="1237"/>
                    <a:pt x="76" y="1227"/>
                    <a:pt x="88" y="1216"/>
                  </a:cubicBezTo>
                  <a:cubicBezTo>
                    <a:pt x="101" y="1205"/>
                    <a:pt x="117" y="1189"/>
                    <a:pt x="132" y="1189"/>
                  </a:cubicBezTo>
                  <a:cubicBezTo>
                    <a:pt x="148" y="1189"/>
                    <a:pt x="172" y="1173"/>
                    <a:pt x="172" y="1173"/>
                  </a:cubicBezTo>
                  <a:cubicBezTo>
                    <a:pt x="172" y="1173"/>
                    <a:pt x="162" y="1204"/>
                    <a:pt x="161" y="1209"/>
                  </a:cubicBezTo>
                  <a:cubicBezTo>
                    <a:pt x="160" y="1213"/>
                    <a:pt x="154" y="1220"/>
                    <a:pt x="156" y="1223"/>
                  </a:cubicBezTo>
                  <a:cubicBezTo>
                    <a:pt x="157" y="1226"/>
                    <a:pt x="149" y="1259"/>
                    <a:pt x="136" y="1272"/>
                  </a:cubicBezTo>
                  <a:cubicBezTo>
                    <a:pt x="124" y="1285"/>
                    <a:pt x="111" y="1321"/>
                    <a:pt x="139" y="1320"/>
                  </a:cubicBezTo>
                  <a:cubicBezTo>
                    <a:pt x="167" y="1318"/>
                    <a:pt x="187" y="1303"/>
                    <a:pt x="195" y="1293"/>
                  </a:cubicBezTo>
                  <a:cubicBezTo>
                    <a:pt x="204" y="1282"/>
                    <a:pt x="225" y="1269"/>
                    <a:pt x="222" y="1254"/>
                  </a:cubicBezTo>
                  <a:cubicBezTo>
                    <a:pt x="219" y="1240"/>
                    <a:pt x="215" y="1219"/>
                    <a:pt x="216" y="1203"/>
                  </a:cubicBezTo>
                  <a:cubicBezTo>
                    <a:pt x="216" y="1187"/>
                    <a:pt x="237" y="1095"/>
                    <a:pt x="243" y="1065"/>
                  </a:cubicBezTo>
                  <a:cubicBezTo>
                    <a:pt x="248" y="1034"/>
                    <a:pt x="254" y="1021"/>
                    <a:pt x="247" y="995"/>
                  </a:cubicBezTo>
                  <a:cubicBezTo>
                    <a:pt x="239" y="970"/>
                    <a:pt x="263" y="831"/>
                    <a:pt x="275" y="795"/>
                  </a:cubicBezTo>
                  <a:cubicBezTo>
                    <a:pt x="288" y="759"/>
                    <a:pt x="315" y="711"/>
                    <a:pt x="303" y="665"/>
                  </a:cubicBezTo>
                  <a:cubicBezTo>
                    <a:pt x="303" y="665"/>
                    <a:pt x="324" y="657"/>
                    <a:pt x="318" y="642"/>
                  </a:cubicBezTo>
                  <a:cubicBezTo>
                    <a:pt x="312" y="626"/>
                    <a:pt x="295" y="507"/>
                    <a:pt x="291" y="495"/>
                  </a:cubicBezTo>
                  <a:cubicBezTo>
                    <a:pt x="288" y="483"/>
                    <a:pt x="288" y="481"/>
                    <a:pt x="288" y="481"/>
                  </a:cubicBezTo>
                  <a:cubicBezTo>
                    <a:pt x="288" y="481"/>
                    <a:pt x="377" y="469"/>
                    <a:pt x="388" y="463"/>
                  </a:cubicBezTo>
                  <a:cubicBezTo>
                    <a:pt x="400" y="457"/>
                    <a:pt x="413" y="440"/>
                    <a:pt x="390" y="387"/>
                  </a:cubicBezTo>
                  <a:cubicBezTo>
                    <a:pt x="367" y="333"/>
                    <a:pt x="321" y="241"/>
                    <a:pt x="302" y="228"/>
                  </a:cubicBezTo>
                  <a:cubicBezTo>
                    <a:pt x="283" y="215"/>
                    <a:pt x="265" y="206"/>
                    <a:pt x="258" y="206"/>
                  </a:cubicBezTo>
                  <a:cubicBezTo>
                    <a:pt x="251" y="206"/>
                    <a:pt x="249" y="205"/>
                    <a:pt x="249" y="205"/>
                  </a:cubicBezTo>
                  <a:cubicBezTo>
                    <a:pt x="249" y="205"/>
                    <a:pt x="273" y="174"/>
                    <a:pt x="254" y="120"/>
                  </a:cubicBezTo>
                  <a:cubicBezTo>
                    <a:pt x="235" y="65"/>
                    <a:pt x="234" y="40"/>
                    <a:pt x="220" y="28"/>
                  </a:cubicBezTo>
                  <a:cubicBezTo>
                    <a:pt x="206" y="16"/>
                    <a:pt x="181" y="0"/>
                    <a:pt x="158" y="2"/>
                  </a:cubicBezTo>
                  <a:cubicBezTo>
                    <a:pt x="135" y="5"/>
                    <a:pt x="93" y="28"/>
                    <a:pt x="88" y="51"/>
                  </a:cubicBezTo>
                  <a:cubicBezTo>
                    <a:pt x="83" y="75"/>
                    <a:pt x="86" y="133"/>
                    <a:pt x="93" y="155"/>
                  </a:cubicBezTo>
                  <a:cubicBezTo>
                    <a:pt x="100" y="177"/>
                    <a:pt x="89" y="190"/>
                    <a:pt x="102" y="200"/>
                  </a:cubicBezTo>
                  <a:cubicBezTo>
                    <a:pt x="114" y="210"/>
                    <a:pt x="128" y="216"/>
                    <a:pt x="128" y="216"/>
                  </a:cubicBezTo>
                  <a:cubicBezTo>
                    <a:pt x="128" y="216"/>
                    <a:pt x="124" y="224"/>
                    <a:pt x="121" y="227"/>
                  </a:cubicBezTo>
                  <a:cubicBezTo>
                    <a:pt x="118" y="230"/>
                    <a:pt x="68" y="242"/>
                    <a:pt x="60" y="256"/>
                  </a:cubicBezTo>
                  <a:cubicBezTo>
                    <a:pt x="51" y="270"/>
                    <a:pt x="36" y="369"/>
                    <a:pt x="30" y="383"/>
                  </a:cubicBezTo>
                  <a:cubicBezTo>
                    <a:pt x="24" y="396"/>
                    <a:pt x="0" y="447"/>
                    <a:pt x="11" y="469"/>
                  </a:cubicBezTo>
                  <a:cubicBezTo>
                    <a:pt x="23" y="491"/>
                    <a:pt x="26" y="490"/>
                    <a:pt x="29" y="499"/>
                  </a:cubicBezTo>
                  <a:cubicBezTo>
                    <a:pt x="32" y="507"/>
                    <a:pt x="38" y="503"/>
                    <a:pt x="38" y="503"/>
                  </a:cubicBezTo>
                  <a:lnTo>
                    <a:pt x="68" y="496"/>
                  </a:lnTo>
                  <a:close/>
                  <a:moveTo>
                    <a:pt x="280" y="422"/>
                  </a:moveTo>
                  <a:cubicBezTo>
                    <a:pt x="283" y="394"/>
                    <a:pt x="283" y="394"/>
                    <a:pt x="283" y="394"/>
                  </a:cubicBezTo>
                  <a:cubicBezTo>
                    <a:pt x="283" y="394"/>
                    <a:pt x="286" y="387"/>
                    <a:pt x="291" y="389"/>
                  </a:cubicBezTo>
                  <a:cubicBezTo>
                    <a:pt x="291" y="389"/>
                    <a:pt x="309" y="410"/>
                    <a:pt x="304" y="415"/>
                  </a:cubicBezTo>
                  <a:cubicBezTo>
                    <a:pt x="299" y="421"/>
                    <a:pt x="280" y="422"/>
                    <a:pt x="280" y="422"/>
                  </a:cubicBezTo>
                  <a:close/>
                  <a:moveTo>
                    <a:pt x="123" y="842"/>
                  </a:moveTo>
                  <a:cubicBezTo>
                    <a:pt x="145" y="783"/>
                    <a:pt x="175" y="734"/>
                    <a:pt x="175" y="734"/>
                  </a:cubicBezTo>
                  <a:cubicBezTo>
                    <a:pt x="175" y="734"/>
                    <a:pt x="161" y="862"/>
                    <a:pt x="161" y="886"/>
                  </a:cubicBezTo>
                  <a:cubicBezTo>
                    <a:pt x="161" y="911"/>
                    <a:pt x="168" y="977"/>
                    <a:pt x="171" y="1023"/>
                  </a:cubicBezTo>
                  <a:cubicBezTo>
                    <a:pt x="174" y="1069"/>
                    <a:pt x="168" y="1097"/>
                    <a:pt x="171" y="1104"/>
                  </a:cubicBezTo>
                  <a:cubicBezTo>
                    <a:pt x="174" y="1110"/>
                    <a:pt x="171" y="1119"/>
                    <a:pt x="171" y="1122"/>
                  </a:cubicBezTo>
                  <a:cubicBezTo>
                    <a:pt x="171" y="1125"/>
                    <a:pt x="168" y="1130"/>
                    <a:pt x="168" y="1130"/>
                  </a:cubicBezTo>
                  <a:cubicBezTo>
                    <a:pt x="168" y="1130"/>
                    <a:pt x="160" y="1088"/>
                    <a:pt x="155" y="1076"/>
                  </a:cubicBezTo>
                  <a:cubicBezTo>
                    <a:pt x="149" y="1064"/>
                    <a:pt x="152" y="1057"/>
                    <a:pt x="151" y="1050"/>
                  </a:cubicBezTo>
                  <a:cubicBezTo>
                    <a:pt x="150" y="1043"/>
                    <a:pt x="152" y="974"/>
                    <a:pt x="134" y="949"/>
                  </a:cubicBezTo>
                  <a:cubicBezTo>
                    <a:pt x="116" y="923"/>
                    <a:pt x="100" y="901"/>
                    <a:pt x="123" y="8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/>
            </p:cNvSpPr>
            <p:nvPr/>
          </p:nvSpPr>
          <p:spPr bwMode="auto">
            <a:xfrm flipH="1">
              <a:off x="8285995" y="1440557"/>
              <a:ext cx="163964" cy="493488"/>
            </a:xfrm>
            <a:custGeom>
              <a:avLst/>
              <a:gdLst>
                <a:gd name="T0" fmla="*/ 412 w 455"/>
                <a:gd name="T1" fmla="*/ 259 h 1372"/>
                <a:gd name="T2" fmla="*/ 383 w 455"/>
                <a:gd name="T3" fmla="*/ 200 h 1372"/>
                <a:gd name="T4" fmla="*/ 338 w 455"/>
                <a:gd name="T5" fmla="*/ 199 h 1372"/>
                <a:gd name="T6" fmla="*/ 330 w 455"/>
                <a:gd name="T7" fmla="*/ 173 h 1372"/>
                <a:gd name="T8" fmla="*/ 337 w 455"/>
                <a:gd name="T9" fmla="*/ 147 h 1372"/>
                <a:gd name="T10" fmla="*/ 346 w 455"/>
                <a:gd name="T11" fmla="*/ 35 h 1372"/>
                <a:gd name="T12" fmla="*/ 344 w 455"/>
                <a:gd name="T13" fmla="*/ 29 h 1372"/>
                <a:gd name="T14" fmla="*/ 337 w 455"/>
                <a:gd name="T15" fmla="*/ 24 h 1372"/>
                <a:gd name="T16" fmla="*/ 332 w 455"/>
                <a:gd name="T17" fmla="*/ 18 h 1372"/>
                <a:gd name="T18" fmla="*/ 328 w 455"/>
                <a:gd name="T19" fmla="*/ 14 h 1372"/>
                <a:gd name="T20" fmla="*/ 325 w 455"/>
                <a:gd name="T21" fmla="*/ 13 h 1372"/>
                <a:gd name="T22" fmla="*/ 236 w 455"/>
                <a:gd name="T23" fmla="*/ 13 h 1372"/>
                <a:gd name="T24" fmla="*/ 188 w 455"/>
                <a:gd name="T25" fmla="*/ 46 h 1372"/>
                <a:gd name="T26" fmla="*/ 190 w 455"/>
                <a:gd name="T27" fmla="*/ 48 h 1372"/>
                <a:gd name="T28" fmla="*/ 189 w 455"/>
                <a:gd name="T29" fmla="*/ 55 h 1372"/>
                <a:gd name="T30" fmla="*/ 188 w 455"/>
                <a:gd name="T31" fmla="*/ 60 h 1372"/>
                <a:gd name="T32" fmla="*/ 192 w 455"/>
                <a:gd name="T33" fmla="*/ 63 h 1372"/>
                <a:gd name="T34" fmla="*/ 194 w 455"/>
                <a:gd name="T35" fmla="*/ 68 h 1372"/>
                <a:gd name="T36" fmla="*/ 197 w 455"/>
                <a:gd name="T37" fmla="*/ 69 h 1372"/>
                <a:gd name="T38" fmla="*/ 193 w 455"/>
                <a:gd name="T39" fmla="*/ 89 h 1372"/>
                <a:gd name="T40" fmla="*/ 190 w 455"/>
                <a:gd name="T41" fmla="*/ 124 h 1372"/>
                <a:gd name="T42" fmla="*/ 197 w 455"/>
                <a:gd name="T43" fmla="*/ 142 h 1372"/>
                <a:gd name="T44" fmla="*/ 201 w 455"/>
                <a:gd name="T45" fmla="*/ 159 h 1372"/>
                <a:gd name="T46" fmla="*/ 203 w 455"/>
                <a:gd name="T47" fmla="*/ 179 h 1372"/>
                <a:gd name="T48" fmla="*/ 229 w 455"/>
                <a:gd name="T49" fmla="*/ 202 h 1372"/>
                <a:gd name="T50" fmla="*/ 220 w 455"/>
                <a:gd name="T51" fmla="*/ 214 h 1372"/>
                <a:gd name="T52" fmla="*/ 174 w 455"/>
                <a:gd name="T53" fmla="*/ 236 h 1372"/>
                <a:gd name="T54" fmla="*/ 171 w 455"/>
                <a:gd name="T55" fmla="*/ 258 h 1372"/>
                <a:gd name="T56" fmla="*/ 119 w 455"/>
                <a:gd name="T57" fmla="*/ 343 h 1372"/>
                <a:gd name="T58" fmla="*/ 62 w 455"/>
                <a:gd name="T59" fmla="*/ 699 h 1372"/>
                <a:gd name="T60" fmla="*/ 66 w 455"/>
                <a:gd name="T61" fmla="*/ 722 h 1372"/>
                <a:gd name="T62" fmla="*/ 87 w 455"/>
                <a:gd name="T63" fmla="*/ 741 h 1372"/>
                <a:gd name="T64" fmla="*/ 93 w 455"/>
                <a:gd name="T65" fmla="*/ 766 h 1372"/>
                <a:gd name="T66" fmla="*/ 106 w 455"/>
                <a:gd name="T67" fmla="*/ 981 h 1372"/>
                <a:gd name="T68" fmla="*/ 112 w 455"/>
                <a:gd name="T69" fmla="*/ 1148 h 1372"/>
                <a:gd name="T70" fmla="*/ 109 w 455"/>
                <a:gd name="T71" fmla="*/ 1200 h 1372"/>
                <a:gd name="T72" fmla="*/ 59 w 455"/>
                <a:gd name="T73" fmla="*/ 1220 h 1372"/>
                <a:gd name="T74" fmla="*/ 35 w 455"/>
                <a:gd name="T75" fmla="*/ 1272 h 1372"/>
                <a:gd name="T76" fmla="*/ 180 w 455"/>
                <a:gd name="T77" fmla="*/ 1278 h 1372"/>
                <a:gd name="T78" fmla="*/ 214 w 455"/>
                <a:gd name="T79" fmla="*/ 1229 h 1372"/>
                <a:gd name="T80" fmla="*/ 212 w 455"/>
                <a:gd name="T81" fmla="*/ 1184 h 1372"/>
                <a:gd name="T82" fmla="*/ 210 w 455"/>
                <a:gd name="T83" fmla="*/ 1096 h 1372"/>
                <a:gd name="T84" fmla="*/ 221 w 455"/>
                <a:gd name="T85" fmla="*/ 1020 h 1372"/>
                <a:gd name="T86" fmla="*/ 235 w 455"/>
                <a:gd name="T87" fmla="*/ 1117 h 1372"/>
                <a:gd name="T88" fmla="*/ 246 w 455"/>
                <a:gd name="T89" fmla="*/ 1238 h 1372"/>
                <a:gd name="T90" fmla="*/ 252 w 455"/>
                <a:gd name="T91" fmla="*/ 1263 h 1372"/>
                <a:gd name="T92" fmla="*/ 208 w 455"/>
                <a:gd name="T93" fmla="*/ 1330 h 1372"/>
                <a:gd name="T94" fmla="*/ 287 w 455"/>
                <a:gd name="T95" fmla="*/ 1366 h 1372"/>
                <a:gd name="T96" fmla="*/ 339 w 455"/>
                <a:gd name="T97" fmla="*/ 1321 h 1372"/>
                <a:gd name="T98" fmla="*/ 342 w 455"/>
                <a:gd name="T99" fmla="*/ 1287 h 1372"/>
                <a:gd name="T100" fmla="*/ 342 w 455"/>
                <a:gd name="T101" fmla="*/ 1253 h 1372"/>
                <a:gd name="T102" fmla="*/ 331 w 455"/>
                <a:gd name="T103" fmla="*/ 1216 h 1372"/>
                <a:gd name="T104" fmla="*/ 346 w 455"/>
                <a:gd name="T105" fmla="*/ 1115 h 1372"/>
                <a:gd name="T106" fmla="*/ 323 w 455"/>
                <a:gd name="T107" fmla="*/ 953 h 1372"/>
                <a:gd name="T108" fmla="*/ 334 w 455"/>
                <a:gd name="T109" fmla="*/ 869 h 1372"/>
                <a:gd name="T110" fmla="*/ 338 w 455"/>
                <a:gd name="T111" fmla="*/ 800 h 1372"/>
                <a:gd name="T112" fmla="*/ 373 w 455"/>
                <a:gd name="T113" fmla="*/ 699 h 1372"/>
                <a:gd name="T114" fmla="*/ 422 w 455"/>
                <a:gd name="T115" fmla="*/ 558 h 1372"/>
                <a:gd name="T116" fmla="*/ 438 w 455"/>
                <a:gd name="T117" fmla="*/ 459 h 1372"/>
                <a:gd name="T118" fmla="*/ 447 w 455"/>
                <a:gd name="T119" fmla="*/ 297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5" h="1372">
                  <a:moveTo>
                    <a:pt x="447" y="297"/>
                  </a:moveTo>
                  <a:cubicBezTo>
                    <a:pt x="444" y="285"/>
                    <a:pt x="412" y="260"/>
                    <a:pt x="412" y="259"/>
                  </a:cubicBezTo>
                  <a:cubicBezTo>
                    <a:pt x="412" y="258"/>
                    <a:pt x="413" y="257"/>
                    <a:pt x="413" y="249"/>
                  </a:cubicBezTo>
                  <a:cubicBezTo>
                    <a:pt x="413" y="241"/>
                    <a:pt x="388" y="205"/>
                    <a:pt x="383" y="200"/>
                  </a:cubicBezTo>
                  <a:cubicBezTo>
                    <a:pt x="378" y="194"/>
                    <a:pt x="378" y="189"/>
                    <a:pt x="374" y="183"/>
                  </a:cubicBezTo>
                  <a:cubicBezTo>
                    <a:pt x="370" y="177"/>
                    <a:pt x="338" y="199"/>
                    <a:pt x="338" y="199"/>
                  </a:cubicBezTo>
                  <a:cubicBezTo>
                    <a:pt x="338" y="199"/>
                    <a:pt x="338" y="199"/>
                    <a:pt x="335" y="196"/>
                  </a:cubicBezTo>
                  <a:cubicBezTo>
                    <a:pt x="332" y="192"/>
                    <a:pt x="330" y="173"/>
                    <a:pt x="330" y="173"/>
                  </a:cubicBezTo>
                  <a:cubicBezTo>
                    <a:pt x="330" y="173"/>
                    <a:pt x="330" y="173"/>
                    <a:pt x="332" y="171"/>
                  </a:cubicBezTo>
                  <a:cubicBezTo>
                    <a:pt x="333" y="169"/>
                    <a:pt x="333" y="158"/>
                    <a:pt x="337" y="147"/>
                  </a:cubicBezTo>
                  <a:cubicBezTo>
                    <a:pt x="341" y="137"/>
                    <a:pt x="357" y="97"/>
                    <a:pt x="359" y="81"/>
                  </a:cubicBezTo>
                  <a:cubicBezTo>
                    <a:pt x="361" y="64"/>
                    <a:pt x="346" y="35"/>
                    <a:pt x="346" y="35"/>
                  </a:cubicBezTo>
                  <a:cubicBezTo>
                    <a:pt x="349" y="35"/>
                    <a:pt x="349" y="35"/>
                    <a:pt x="349" y="35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1" y="27"/>
                    <a:pt x="337" y="24"/>
                    <a:pt x="337" y="24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2" y="18"/>
                    <a:pt x="332" y="18"/>
                    <a:pt x="332" y="18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28" y="15"/>
                    <a:pt x="328" y="14"/>
                  </a:cubicBezTo>
                  <a:cubicBezTo>
                    <a:pt x="328" y="12"/>
                    <a:pt x="326" y="10"/>
                    <a:pt x="326" y="9"/>
                  </a:cubicBezTo>
                  <a:cubicBezTo>
                    <a:pt x="325" y="8"/>
                    <a:pt x="325" y="13"/>
                    <a:pt x="325" y="13"/>
                  </a:cubicBezTo>
                  <a:cubicBezTo>
                    <a:pt x="325" y="13"/>
                    <a:pt x="320" y="9"/>
                    <a:pt x="306" y="5"/>
                  </a:cubicBezTo>
                  <a:cubicBezTo>
                    <a:pt x="292" y="0"/>
                    <a:pt x="258" y="8"/>
                    <a:pt x="236" y="13"/>
                  </a:cubicBezTo>
                  <a:cubicBezTo>
                    <a:pt x="214" y="18"/>
                    <a:pt x="195" y="39"/>
                    <a:pt x="195" y="39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5"/>
                    <a:pt x="193" y="55"/>
                    <a:pt x="193" y="56"/>
                  </a:cubicBezTo>
                  <a:cubicBezTo>
                    <a:pt x="193" y="57"/>
                    <a:pt x="188" y="60"/>
                    <a:pt x="188" y="60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7" y="69"/>
                    <a:pt x="197" y="69"/>
                    <a:pt x="197" y="69"/>
                  </a:cubicBezTo>
                  <a:cubicBezTo>
                    <a:pt x="197" y="69"/>
                    <a:pt x="200" y="66"/>
                    <a:pt x="199" y="68"/>
                  </a:cubicBezTo>
                  <a:cubicBezTo>
                    <a:pt x="199" y="69"/>
                    <a:pt x="195" y="81"/>
                    <a:pt x="193" y="89"/>
                  </a:cubicBezTo>
                  <a:cubicBezTo>
                    <a:pt x="191" y="98"/>
                    <a:pt x="196" y="107"/>
                    <a:pt x="196" y="110"/>
                  </a:cubicBezTo>
                  <a:cubicBezTo>
                    <a:pt x="195" y="113"/>
                    <a:pt x="194" y="119"/>
                    <a:pt x="190" y="124"/>
                  </a:cubicBezTo>
                  <a:cubicBezTo>
                    <a:pt x="186" y="130"/>
                    <a:pt x="187" y="134"/>
                    <a:pt x="189" y="137"/>
                  </a:cubicBezTo>
                  <a:cubicBezTo>
                    <a:pt x="191" y="140"/>
                    <a:pt x="197" y="142"/>
                    <a:pt x="197" y="142"/>
                  </a:cubicBezTo>
                  <a:cubicBezTo>
                    <a:pt x="197" y="142"/>
                    <a:pt x="197" y="151"/>
                    <a:pt x="197" y="153"/>
                  </a:cubicBezTo>
                  <a:cubicBezTo>
                    <a:pt x="197" y="155"/>
                    <a:pt x="201" y="159"/>
                    <a:pt x="201" y="159"/>
                  </a:cubicBezTo>
                  <a:cubicBezTo>
                    <a:pt x="201" y="159"/>
                    <a:pt x="201" y="159"/>
                    <a:pt x="200" y="162"/>
                  </a:cubicBezTo>
                  <a:cubicBezTo>
                    <a:pt x="199" y="165"/>
                    <a:pt x="205" y="175"/>
                    <a:pt x="203" y="179"/>
                  </a:cubicBezTo>
                  <a:cubicBezTo>
                    <a:pt x="202" y="183"/>
                    <a:pt x="206" y="192"/>
                    <a:pt x="209" y="194"/>
                  </a:cubicBezTo>
                  <a:cubicBezTo>
                    <a:pt x="212" y="196"/>
                    <a:pt x="229" y="202"/>
                    <a:pt x="229" y="202"/>
                  </a:cubicBezTo>
                  <a:cubicBezTo>
                    <a:pt x="229" y="202"/>
                    <a:pt x="229" y="202"/>
                    <a:pt x="225" y="207"/>
                  </a:cubicBezTo>
                  <a:cubicBezTo>
                    <a:pt x="221" y="211"/>
                    <a:pt x="225" y="209"/>
                    <a:pt x="220" y="214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1"/>
                    <a:pt x="183" y="251"/>
                    <a:pt x="171" y="258"/>
                  </a:cubicBezTo>
                  <a:cubicBezTo>
                    <a:pt x="159" y="265"/>
                    <a:pt x="146" y="292"/>
                    <a:pt x="142" y="298"/>
                  </a:cubicBezTo>
                  <a:cubicBezTo>
                    <a:pt x="138" y="304"/>
                    <a:pt x="127" y="332"/>
                    <a:pt x="119" y="343"/>
                  </a:cubicBezTo>
                  <a:cubicBezTo>
                    <a:pt x="112" y="354"/>
                    <a:pt x="65" y="669"/>
                    <a:pt x="65" y="673"/>
                  </a:cubicBezTo>
                  <a:cubicBezTo>
                    <a:pt x="65" y="678"/>
                    <a:pt x="63" y="691"/>
                    <a:pt x="62" y="699"/>
                  </a:cubicBezTo>
                  <a:cubicBezTo>
                    <a:pt x="61" y="708"/>
                    <a:pt x="59" y="727"/>
                    <a:pt x="59" y="727"/>
                  </a:cubicBezTo>
                  <a:cubicBezTo>
                    <a:pt x="59" y="727"/>
                    <a:pt x="59" y="727"/>
                    <a:pt x="66" y="722"/>
                  </a:cubicBezTo>
                  <a:cubicBezTo>
                    <a:pt x="72" y="718"/>
                    <a:pt x="92" y="714"/>
                    <a:pt x="92" y="714"/>
                  </a:cubicBezTo>
                  <a:cubicBezTo>
                    <a:pt x="87" y="741"/>
                    <a:pt x="87" y="741"/>
                    <a:pt x="87" y="741"/>
                  </a:cubicBezTo>
                  <a:cubicBezTo>
                    <a:pt x="98" y="742"/>
                    <a:pt x="98" y="742"/>
                    <a:pt x="98" y="742"/>
                  </a:cubicBezTo>
                  <a:cubicBezTo>
                    <a:pt x="98" y="742"/>
                    <a:pt x="96" y="747"/>
                    <a:pt x="93" y="766"/>
                  </a:cubicBezTo>
                  <a:cubicBezTo>
                    <a:pt x="90" y="786"/>
                    <a:pt x="93" y="859"/>
                    <a:pt x="94" y="864"/>
                  </a:cubicBezTo>
                  <a:cubicBezTo>
                    <a:pt x="95" y="869"/>
                    <a:pt x="102" y="971"/>
                    <a:pt x="106" y="981"/>
                  </a:cubicBezTo>
                  <a:cubicBezTo>
                    <a:pt x="111" y="991"/>
                    <a:pt x="108" y="1020"/>
                    <a:pt x="107" y="1030"/>
                  </a:cubicBezTo>
                  <a:cubicBezTo>
                    <a:pt x="106" y="1040"/>
                    <a:pt x="112" y="1137"/>
                    <a:pt x="112" y="1148"/>
                  </a:cubicBezTo>
                  <a:cubicBezTo>
                    <a:pt x="113" y="1159"/>
                    <a:pt x="110" y="1157"/>
                    <a:pt x="111" y="1171"/>
                  </a:cubicBezTo>
                  <a:cubicBezTo>
                    <a:pt x="112" y="1184"/>
                    <a:pt x="111" y="1196"/>
                    <a:pt x="109" y="1200"/>
                  </a:cubicBezTo>
                  <a:cubicBezTo>
                    <a:pt x="108" y="1204"/>
                    <a:pt x="103" y="1205"/>
                    <a:pt x="100" y="1208"/>
                  </a:cubicBezTo>
                  <a:cubicBezTo>
                    <a:pt x="97" y="1210"/>
                    <a:pt x="73" y="1217"/>
                    <a:pt x="59" y="1220"/>
                  </a:cubicBezTo>
                  <a:cubicBezTo>
                    <a:pt x="45" y="1221"/>
                    <a:pt x="38" y="1214"/>
                    <a:pt x="19" y="1227"/>
                  </a:cubicBezTo>
                  <a:cubicBezTo>
                    <a:pt x="0" y="1241"/>
                    <a:pt x="24" y="1267"/>
                    <a:pt x="35" y="1272"/>
                  </a:cubicBezTo>
                  <a:cubicBezTo>
                    <a:pt x="45" y="1278"/>
                    <a:pt x="123" y="1268"/>
                    <a:pt x="130" y="1267"/>
                  </a:cubicBezTo>
                  <a:cubicBezTo>
                    <a:pt x="138" y="1267"/>
                    <a:pt x="163" y="1274"/>
                    <a:pt x="180" y="1278"/>
                  </a:cubicBezTo>
                  <a:cubicBezTo>
                    <a:pt x="197" y="1282"/>
                    <a:pt x="209" y="1275"/>
                    <a:pt x="215" y="1266"/>
                  </a:cubicBezTo>
                  <a:cubicBezTo>
                    <a:pt x="221" y="1257"/>
                    <a:pt x="212" y="1234"/>
                    <a:pt x="214" y="1229"/>
                  </a:cubicBezTo>
                  <a:cubicBezTo>
                    <a:pt x="216" y="1223"/>
                    <a:pt x="209" y="1213"/>
                    <a:pt x="212" y="1205"/>
                  </a:cubicBezTo>
                  <a:cubicBezTo>
                    <a:pt x="216" y="1196"/>
                    <a:pt x="208" y="1196"/>
                    <a:pt x="212" y="1184"/>
                  </a:cubicBezTo>
                  <a:cubicBezTo>
                    <a:pt x="215" y="1173"/>
                    <a:pt x="208" y="1176"/>
                    <a:pt x="205" y="1166"/>
                  </a:cubicBezTo>
                  <a:cubicBezTo>
                    <a:pt x="202" y="1155"/>
                    <a:pt x="208" y="1111"/>
                    <a:pt x="210" y="1096"/>
                  </a:cubicBezTo>
                  <a:cubicBezTo>
                    <a:pt x="212" y="1082"/>
                    <a:pt x="217" y="1001"/>
                    <a:pt x="217" y="1001"/>
                  </a:cubicBezTo>
                  <a:cubicBezTo>
                    <a:pt x="217" y="1001"/>
                    <a:pt x="218" y="1012"/>
                    <a:pt x="221" y="1020"/>
                  </a:cubicBezTo>
                  <a:cubicBezTo>
                    <a:pt x="223" y="1029"/>
                    <a:pt x="242" y="1052"/>
                    <a:pt x="242" y="1058"/>
                  </a:cubicBezTo>
                  <a:cubicBezTo>
                    <a:pt x="243" y="1064"/>
                    <a:pt x="236" y="1090"/>
                    <a:pt x="235" y="1117"/>
                  </a:cubicBezTo>
                  <a:cubicBezTo>
                    <a:pt x="233" y="1144"/>
                    <a:pt x="244" y="1210"/>
                    <a:pt x="245" y="1217"/>
                  </a:cubicBezTo>
                  <a:cubicBezTo>
                    <a:pt x="246" y="1223"/>
                    <a:pt x="250" y="1229"/>
                    <a:pt x="246" y="1238"/>
                  </a:cubicBezTo>
                  <a:cubicBezTo>
                    <a:pt x="241" y="1247"/>
                    <a:pt x="258" y="1246"/>
                    <a:pt x="255" y="1251"/>
                  </a:cubicBezTo>
                  <a:cubicBezTo>
                    <a:pt x="251" y="1256"/>
                    <a:pt x="251" y="1259"/>
                    <a:pt x="252" y="1263"/>
                  </a:cubicBezTo>
                  <a:cubicBezTo>
                    <a:pt x="252" y="1268"/>
                    <a:pt x="247" y="1284"/>
                    <a:pt x="241" y="1291"/>
                  </a:cubicBezTo>
                  <a:cubicBezTo>
                    <a:pt x="235" y="1298"/>
                    <a:pt x="225" y="1308"/>
                    <a:pt x="208" y="1330"/>
                  </a:cubicBezTo>
                  <a:cubicBezTo>
                    <a:pt x="191" y="1351"/>
                    <a:pt x="212" y="1364"/>
                    <a:pt x="225" y="1368"/>
                  </a:cubicBezTo>
                  <a:cubicBezTo>
                    <a:pt x="237" y="1372"/>
                    <a:pt x="277" y="1372"/>
                    <a:pt x="287" y="1366"/>
                  </a:cubicBezTo>
                  <a:cubicBezTo>
                    <a:pt x="298" y="1360"/>
                    <a:pt x="312" y="1340"/>
                    <a:pt x="317" y="1336"/>
                  </a:cubicBezTo>
                  <a:cubicBezTo>
                    <a:pt x="321" y="1333"/>
                    <a:pt x="334" y="1327"/>
                    <a:pt x="339" y="1321"/>
                  </a:cubicBezTo>
                  <a:cubicBezTo>
                    <a:pt x="343" y="1316"/>
                    <a:pt x="336" y="1296"/>
                    <a:pt x="336" y="1296"/>
                  </a:cubicBezTo>
                  <a:cubicBezTo>
                    <a:pt x="336" y="1296"/>
                    <a:pt x="336" y="1292"/>
                    <a:pt x="342" y="1287"/>
                  </a:cubicBezTo>
                  <a:cubicBezTo>
                    <a:pt x="348" y="1282"/>
                    <a:pt x="337" y="1269"/>
                    <a:pt x="339" y="1267"/>
                  </a:cubicBezTo>
                  <a:cubicBezTo>
                    <a:pt x="341" y="1264"/>
                    <a:pt x="342" y="1256"/>
                    <a:pt x="342" y="1253"/>
                  </a:cubicBezTo>
                  <a:cubicBezTo>
                    <a:pt x="342" y="1249"/>
                    <a:pt x="341" y="1246"/>
                    <a:pt x="345" y="1239"/>
                  </a:cubicBezTo>
                  <a:cubicBezTo>
                    <a:pt x="350" y="1232"/>
                    <a:pt x="334" y="1219"/>
                    <a:pt x="331" y="1216"/>
                  </a:cubicBezTo>
                  <a:cubicBezTo>
                    <a:pt x="328" y="1212"/>
                    <a:pt x="331" y="1206"/>
                    <a:pt x="335" y="1198"/>
                  </a:cubicBezTo>
                  <a:cubicBezTo>
                    <a:pt x="338" y="1190"/>
                    <a:pt x="347" y="1154"/>
                    <a:pt x="346" y="1115"/>
                  </a:cubicBezTo>
                  <a:cubicBezTo>
                    <a:pt x="346" y="1076"/>
                    <a:pt x="337" y="1016"/>
                    <a:pt x="333" y="1006"/>
                  </a:cubicBezTo>
                  <a:cubicBezTo>
                    <a:pt x="330" y="996"/>
                    <a:pt x="326" y="962"/>
                    <a:pt x="323" y="953"/>
                  </a:cubicBezTo>
                  <a:cubicBezTo>
                    <a:pt x="321" y="943"/>
                    <a:pt x="322" y="917"/>
                    <a:pt x="324" y="910"/>
                  </a:cubicBezTo>
                  <a:cubicBezTo>
                    <a:pt x="326" y="904"/>
                    <a:pt x="330" y="877"/>
                    <a:pt x="334" y="869"/>
                  </a:cubicBezTo>
                  <a:cubicBezTo>
                    <a:pt x="338" y="861"/>
                    <a:pt x="337" y="856"/>
                    <a:pt x="336" y="844"/>
                  </a:cubicBezTo>
                  <a:cubicBezTo>
                    <a:pt x="335" y="832"/>
                    <a:pt x="335" y="814"/>
                    <a:pt x="338" y="800"/>
                  </a:cubicBezTo>
                  <a:cubicBezTo>
                    <a:pt x="341" y="787"/>
                    <a:pt x="350" y="732"/>
                    <a:pt x="353" y="730"/>
                  </a:cubicBezTo>
                  <a:cubicBezTo>
                    <a:pt x="356" y="728"/>
                    <a:pt x="367" y="715"/>
                    <a:pt x="373" y="699"/>
                  </a:cubicBezTo>
                  <a:cubicBezTo>
                    <a:pt x="379" y="682"/>
                    <a:pt x="395" y="619"/>
                    <a:pt x="404" y="601"/>
                  </a:cubicBezTo>
                  <a:cubicBezTo>
                    <a:pt x="413" y="583"/>
                    <a:pt x="417" y="578"/>
                    <a:pt x="422" y="558"/>
                  </a:cubicBezTo>
                  <a:cubicBezTo>
                    <a:pt x="427" y="538"/>
                    <a:pt x="430" y="532"/>
                    <a:pt x="432" y="515"/>
                  </a:cubicBezTo>
                  <a:cubicBezTo>
                    <a:pt x="434" y="497"/>
                    <a:pt x="438" y="474"/>
                    <a:pt x="438" y="459"/>
                  </a:cubicBezTo>
                  <a:cubicBezTo>
                    <a:pt x="438" y="444"/>
                    <a:pt x="443" y="434"/>
                    <a:pt x="449" y="384"/>
                  </a:cubicBezTo>
                  <a:cubicBezTo>
                    <a:pt x="455" y="334"/>
                    <a:pt x="450" y="308"/>
                    <a:pt x="447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/>
            <p:cNvSpPr>
              <a:spLocks noEditPoints="1"/>
            </p:cNvSpPr>
            <p:nvPr/>
          </p:nvSpPr>
          <p:spPr bwMode="auto">
            <a:xfrm>
              <a:off x="8396960" y="1482725"/>
              <a:ext cx="263513" cy="489762"/>
            </a:xfrm>
            <a:custGeom>
              <a:avLst/>
              <a:gdLst>
                <a:gd name="T0" fmla="*/ 712 w 733"/>
                <a:gd name="T1" fmla="*/ 685 h 1361"/>
                <a:gd name="T2" fmla="*/ 663 w 733"/>
                <a:gd name="T3" fmla="*/ 629 h 1361"/>
                <a:gd name="T4" fmla="*/ 605 w 733"/>
                <a:gd name="T5" fmla="*/ 510 h 1361"/>
                <a:gd name="T6" fmla="*/ 548 w 733"/>
                <a:gd name="T7" fmla="*/ 361 h 1361"/>
                <a:gd name="T8" fmla="*/ 477 w 733"/>
                <a:gd name="T9" fmla="*/ 217 h 1361"/>
                <a:gd name="T10" fmla="*/ 434 w 733"/>
                <a:gd name="T11" fmla="*/ 122 h 1361"/>
                <a:gd name="T12" fmla="*/ 344 w 733"/>
                <a:gd name="T13" fmla="*/ 6 h 1361"/>
                <a:gd name="T14" fmla="*/ 258 w 733"/>
                <a:gd name="T15" fmla="*/ 138 h 1361"/>
                <a:gd name="T16" fmla="*/ 245 w 733"/>
                <a:gd name="T17" fmla="*/ 223 h 1361"/>
                <a:gd name="T18" fmla="*/ 209 w 733"/>
                <a:gd name="T19" fmla="*/ 252 h 1361"/>
                <a:gd name="T20" fmla="*/ 147 w 733"/>
                <a:gd name="T21" fmla="*/ 435 h 1361"/>
                <a:gd name="T22" fmla="*/ 80 w 733"/>
                <a:gd name="T23" fmla="*/ 590 h 1361"/>
                <a:gd name="T24" fmla="*/ 46 w 733"/>
                <a:gd name="T25" fmla="*/ 639 h 1361"/>
                <a:gd name="T26" fmla="*/ 2 w 733"/>
                <a:gd name="T27" fmla="*/ 695 h 1361"/>
                <a:gd name="T28" fmla="*/ 29 w 733"/>
                <a:gd name="T29" fmla="*/ 677 h 1361"/>
                <a:gd name="T30" fmla="*/ 5 w 733"/>
                <a:gd name="T31" fmla="*/ 719 h 1361"/>
                <a:gd name="T32" fmla="*/ 27 w 733"/>
                <a:gd name="T33" fmla="*/ 709 h 1361"/>
                <a:gd name="T34" fmla="*/ 42 w 733"/>
                <a:gd name="T35" fmla="*/ 705 h 1361"/>
                <a:gd name="T36" fmla="*/ 36 w 733"/>
                <a:gd name="T37" fmla="*/ 729 h 1361"/>
                <a:gd name="T38" fmla="*/ 68 w 733"/>
                <a:gd name="T39" fmla="*/ 701 h 1361"/>
                <a:gd name="T40" fmla="*/ 72 w 733"/>
                <a:gd name="T41" fmla="*/ 727 h 1361"/>
                <a:gd name="T42" fmla="*/ 91 w 733"/>
                <a:gd name="T43" fmla="*/ 670 h 1361"/>
                <a:gd name="T44" fmla="*/ 217 w 733"/>
                <a:gd name="T45" fmla="*/ 459 h 1361"/>
                <a:gd name="T46" fmla="*/ 253 w 733"/>
                <a:gd name="T47" fmla="*/ 382 h 1361"/>
                <a:gd name="T48" fmla="*/ 204 w 733"/>
                <a:gd name="T49" fmla="*/ 532 h 1361"/>
                <a:gd name="T50" fmla="*/ 191 w 733"/>
                <a:gd name="T51" fmla="*/ 641 h 1361"/>
                <a:gd name="T52" fmla="*/ 222 w 733"/>
                <a:gd name="T53" fmla="*/ 770 h 1361"/>
                <a:gd name="T54" fmla="*/ 274 w 733"/>
                <a:gd name="T55" fmla="*/ 1054 h 1361"/>
                <a:gd name="T56" fmla="*/ 320 w 733"/>
                <a:gd name="T57" fmla="*/ 1266 h 1361"/>
                <a:gd name="T58" fmla="*/ 359 w 733"/>
                <a:gd name="T59" fmla="*/ 1357 h 1361"/>
                <a:gd name="T60" fmla="*/ 378 w 733"/>
                <a:gd name="T61" fmla="*/ 1275 h 1361"/>
                <a:gd name="T62" fmla="*/ 404 w 733"/>
                <a:gd name="T63" fmla="*/ 1135 h 1361"/>
                <a:gd name="T64" fmla="*/ 437 w 733"/>
                <a:gd name="T65" fmla="*/ 1026 h 1361"/>
                <a:gd name="T66" fmla="*/ 452 w 733"/>
                <a:gd name="T67" fmla="*/ 812 h 1361"/>
                <a:gd name="T68" fmla="*/ 478 w 733"/>
                <a:gd name="T69" fmla="*/ 615 h 1361"/>
                <a:gd name="T70" fmla="*/ 494 w 733"/>
                <a:gd name="T71" fmla="*/ 560 h 1361"/>
                <a:gd name="T72" fmla="*/ 480 w 733"/>
                <a:gd name="T73" fmla="*/ 388 h 1361"/>
                <a:gd name="T74" fmla="*/ 578 w 733"/>
                <a:gd name="T75" fmla="*/ 600 h 1361"/>
                <a:gd name="T76" fmla="*/ 630 w 733"/>
                <a:gd name="T77" fmla="*/ 667 h 1361"/>
                <a:gd name="T78" fmla="*/ 718 w 733"/>
                <a:gd name="T79" fmla="*/ 708 h 1361"/>
                <a:gd name="T80" fmla="*/ 368 w 733"/>
                <a:gd name="T81" fmla="*/ 1092 h 1361"/>
                <a:gd name="T82" fmla="*/ 354 w 733"/>
                <a:gd name="T83" fmla="*/ 1157 h 1361"/>
                <a:gd name="T84" fmla="*/ 348 w 733"/>
                <a:gd name="T85" fmla="*/ 994 h 1361"/>
                <a:gd name="T86" fmla="*/ 356 w 733"/>
                <a:gd name="T87" fmla="*/ 1007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3" h="1361">
                  <a:moveTo>
                    <a:pt x="711" y="692"/>
                  </a:moveTo>
                  <a:cubicBezTo>
                    <a:pt x="711" y="692"/>
                    <a:pt x="715" y="694"/>
                    <a:pt x="718" y="690"/>
                  </a:cubicBezTo>
                  <a:cubicBezTo>
                    <a:pt x="721" y="685"/>
                    <a:pt x="715" y="686"/>
                    <a:pt x="712" y="685"/>
                  </a:cubicBezTo>
                  <a:cubicBezTo>
                    <a:pt x="709" y="684"/>
                    <a:pt x="700" y="677"/>
                    <a:pt x="689" y="668"/>
                  </a:cubicBezTo>
                  <a:cubicBezTo>
                    <a:pt x="679" y="658"/>
                    <a:pt x="657" y="634"/>
                    <a:pt x="657" y="634"/>
                  </a:cubicBezTo>
                  <a:cubicBezTo>
                    <a:pt x="663" y="629"/>
                    <a:pt x="663" y="629"/>
                    <a:pt x="663" y="629"/>
                  </a:cubicBezTo>
                  <a:cubicBezTo>
                    <a:pt x="663" y="629"/>
                    <a:pt x="661" y="626"/>
                    <a:pt x="659" y="622"/>
                  </a:cubicBezTo>
                  <a:cubicBezTo>
                    <a:pt x="657" y="618"/>
                    <a:pt x="640" y="597"/>
                    <a:pt x="633" y="580"/>
                  </a:cubicBezTo>
                  <a:cubicBezTo>
                    <a:pt x="625" y="564"/>
                    <a:pt x="612" y="524"/>
                    <a:pt x="605" y="510"/>
                  </a:cubicBezTo>
                  <a:cubicBezTo>
                    <a:pt x="597" y="497"/>
                    <a:pt x="586" y="475"/>
                    <a:pt x="578" y="461"/>
                  </a:cubicBezTo>
                  <a:cubicBezTo>
                    <a:pt x="571" y="447"/>
                    <a:pt x="557" y="407"/>
                    <a:pt x="554" y="402"/>
                  </a:cubicBezTo>
                  <a:cubicBezTo>
                    <a:pt x="551" y="398"/>
                    <a:pt x="554" y="381"/>
                    <a:pt x="548" y="361"/>
                  </a:cubicBezTo>
                  <a:cubicBezTo>
                    <a:pt x="542" y="341"/>
                    <a:pt x="531" y="288"/>
                    <a:pt x="524" y="258"/>
                  </a:cubicBezTo>
                  <a:cubicBezTo>
                    <a:pt x="517" y="228"/>
                    <a:pt x="506" y="216"/>
                    <a:pt x="501" y="217"/>
                  </a:cubicBezTo>
                  <a:cubicBezTo>
                    <a:pt x="497" y="218"/>
                    <a:pt x="482" y="218"/>
                    <a:pt x="477" y="217"/>
                  </a:cubicBezTo>
                  <a:cubicBezTo>
                    <a:pt x="473" y="216"/>
                    <a:pt x="453" y="207"/>
                    <a:pt x="453" y="207"/>
                  </a:cubicBezTo>
                  <a:cubicBezTo>
                    <a:pt x="453" y="207"/>
                    <a:pt x="447" y="193"/>
                    <a:pt x="444" y="179"/>
                  </a:cubicBezTo>
                  <a:cubicBezTo>
                    <a:pt x="441" y="165"/>
                    <a:pt x="439" y="151"/>
                    <a:pt x="434" y="122"/>
                  </a:cubicBezTo>
                  <a:cubicBezTo>
                    <a:pt x="429" y="93"/>
                    <a:pt x="408" y="52"/>
                    <a:pt x="392" y="28"/>
                  </a:cubicBezTo>
                  <a:cubicBezTo>
                    <a:pt x="377" y="3"/>
                    <a:pt x="346" y="7"/>
                    <a:pt x="346" y="7"/>
                  </a:cubicBezTo>
                  <a:cubicBezTo>
                    <a:pt x="346" y="7"/>
                    <a:pt x="346" y="7"/>
                    <a:pt x="344" y="6"/>
                  </a:cubicBezTo>
                  <a:cubicBezTo>
                    <a:pt x="342" y="4"/>
                    <a:pt x="328" y="0"/>
                    <a:pt x="319" y="3"/>
                  </a:cubicBezTo>
                  <a:cubicBezTo>
                    <a:pt x="310" y="5"/>
                    <a:pt x="290" y="23"/>
                    <a:pt x="273" y="47"/>
                  </a:cubicBezTo>
                  <a:cubicBezTo>
                    <a:pt x="256" y="71"/>
                    <a:pt x="259" y="128"/>
                    <a:pt x="258" y="138"/>
                  </a:cubicBezTo>
                  <a:cubicBezTo>
                    <a:pt x="258" y="148"/>
                    <a:pt x="247" y="191"/>
                    <a:pt x="246" y="200"/>
                  </a:cubicBezTo>
                  <a:cubicBezTo>
                    <a:pt x="245" y="210"/>
                    <a:pt x="248" y="221"/>
                    <a:pt x="248" y="221"/>
                  </a:cubicBezTo>
                  <a:cubicBezTo>
                    <a:pt x="245" y="223"/>
                    <a:pt x="245" y="223"/>
                    <a:pt x="245" y="223"/>
                  </a:cubicBezTo>
                  <a:cubicBezTo>
                    <a:pt x="232" y="230"/>
                    <a:pt x="232" y="230"/>
                    <a:pt x="232" y="230"/>
                  </a:cubicBezTo>
                  <a:cubicBezTo>
                    <a:pt x="232" y="230"/>
                    <a:pt x="230" y="230"/>
                    <a:pt x="225" y="231"/>
                  </a:cubicBezTo>
                  <a:cubicBezTo>
                    <a:pt x="220" y="233"/>
                    <a:pt x="217" y="239"/>
                    <a:pt x="209" y="252"/>
                  </a:cubicBezTo>
                  <a:cubicBezTo>
                    <a:pt x="201" y="264"/>
                    <a:pt x="185" y="347"/>
                    <a:pt x="185" y="355"/>
                  </a:cubicBezTo>
                  <a:cubicBezTo>
                    <a:pt x="184" y="363"/>
                    <a:pt x="176" y="366"/>
                    <a:pt x="171" y="381"/>
                  </a:cubicBezTo>
                  <a:cubicBezTo>
                    <a:pt x="165" y="396"/>
                    <a:pt x="156" y="420"/>
                    <a:pt x="147" y="435"/>
                  </a:cubicBezTo>
                  <a:cubicBezTo>
                    <a:pt x="137" y="450"/>
                    <a:pt x="131" y="458"/>
                    <a:pt x="130" y="472"/>
                  </a:cubicBezTo>
                  <a:cubicBezTo>
                    <a:pt x="129" y="485"/>
                    <a:pt x="128" y="484"/>
                    <a:pt x="114" y="509"/>
                  </a:cubicBezTo>
                  <a:cubicBezTo>
                    <a:pt x="100" y="534"/>
                    <a:pt x="85" y="570"/>
                    <a:pt x="80" y="590"/>
                  </a:cubicBezTo>
                  <a:cubicBezTo>
                    <a:pt x="74" y="610"/>
                    <a:pt x="58" y="624"/>
                    <a:pt x="53" y="628"/>
                  </a:cubicBezTo>
                  <a:cubicBezTo>
                    <a:pt x="48" y="632"/>
                    <a:pt x="42" y="633"/>
                    <a:pt x="42" y="633"/>
                  </a:cubicBezTo>
                  <a:cubicBezTo>
                    <a:pt x="46" y="639"/>
                    <a:pt x="46" y="639"/>
                    <a:pt x="46" y="639"/>
                  </a:cubicBezTo>
                  <a:cubicBezTo>
                    <a:pt x="46" y="639"/>
                    <a:pt x="38" y="646"/>
                    <a:pt x="31" y="650"/>
                  </a:cubicBezTo>
                  <a:cubicBezTo>
                    <a:pt x="25" y="655"/>
                    <a:pt x="12" y="671"/>
                    <a:pt x="7" y="678"/>
                  </a:cubicBezTo>
                  <a:cubicBezTo>
                    <a:pt x="2" y="685"/>
                    <a:pt x="0" y="694"/>
                    <a:pt x="2" y="695"/>
                  </a:cubicBezTo>
                  <a:cubicBezTo>
                    <a:pt x="4" y="696"/>
                    <a:pt x="9" y="694"/>
                    <a:pt x="11" y="692"/>
                  </a:cubicBezTo>
                  <a:cubicBezTo>
                    <a:pt x="13" y="689"/>
                    <a:pt x="20" y="683"/>
                    <a:pt x="22" y="681"/>
                  </a:cubicBezTo>
                  <a:cubicBezTo>
                    <a:pt x="24" y="678"/>
                    <a:pt x="29" y="676"/>
                    <a:pt x="29" y="677"/>
                  </a:cubicBezTo>
                  <a:cubicBezTo>
                    <a:pt x="29" y="678"/>
                    <a:pt x="29" y="681"/>
                    <a:pt x="28" y="686"/>
                  </a:cubicBezTo>
                  <a:cubicBezTo>
                    <a:pt x="27" y="691"/>
                    <a:pt x="16" y="699"/>
                    <a:pt x="11" y="705"/>
                  </a:cubicBezTo>
                  <a:cubicBezTo>
                    <a:pt x="7" y="711"/>
                    <a:pt x="3" y="716"/>
                    <a:pt x="5" y="719"/>
                  </a:cubicBezTo>
                  <a:cubicBezTo>
                    <a:pt x="8" y="722"/>
                    <a:pt x="16" y="712"/>
                    <a:pt x="22" y="706"/>
                  </a:cubicBezTo>
                  <a:cubicBezTo>
                    <a:pt x="28" y="699"/>
                    <a:pt x="32" y="700"/>
                    <a:pt x="32" y="700"/>
                  </a:cubicBezTo>
                  <a:cubicBezTo>
                    <a:pt x="32" y="700"/>
                    <a:pt x="31" y="703"/>
                    <a:pt x="27" y="709"/>
                  </a:cubicBezTo>
                  <a:cubicBezTo>
                    <a:pt x="23" y="715"/>
                    <a:pt x="16" y="720"/>
                    <a:pt x="16" y="724"/>
                  </a:cubicBezTo>
                  <a:cubicBezTo>
                    <a:pt x="16" y="729"/>
                    <a:pt x="21" y="730"/>
                    <a:pt x="23" y="729"/>
                  </a:cubicBezTo>
                  <a:cubicBezTo>
                    <a:pt x="25" y="729"/>
                    <a:pt x="40" y="710"/>
                    <a:pt x="42" y="705"/>
                  </a:cubicBezTo>
                  <a:cubicBezTo>
                    <a:pt x="45" y="701"/>
                    <a:pt x="50" y="697"/>
                    <a:pt x="51" y="699"/>
                  </a:cubicBezTo>
                  <a:cubicBezTo>
                    <a:pt x="51" y="700"/>
                    <a:pt x="49" y="703"/>
                    <a:pt x="46" y="709"/>
                  </a:cubicBezTo>
                  <a:cubicBezTo>
                    <a:pt x="43" y="715"/>
                    <a:pt x="36" y="725"/>
                    <a:pt x="36" y="729"/>
                  </a:cubicBezTo>
                  <a:cubicBezTo>
                    <a:pt x="37" y="734"/>
                    <a:pt x="46" y="732"/>
                    <a:pt x="48" y="727"/>
                  </a:cubicBezTo>
                  <a:cubicBezTo>
                    <a:pt x="50" y="723"/>
                    <a:pt x="60" y="706"/>
                    <a:pt x="61" y="703"/>
                  </a:cubicBezTo>
                  <a:cubicBezTo>
                    <a:pt x="63" y="700"/>
                    <a:pt x="67" y="700"/>
                    <a:pt x="68" y="701"/>
                  </a:cubicBezTo>
                  <a:cubicBezTo>
                    <a:pt x="69" y="702"/>
                    <a:pt x="69" y="707"/>
                    <a:pt x="69" y="710"/>
                  </a:cubicBezTo>
                  <a:cubicBezTo>
                    <a:pt x="69" y="713"/>
                    <a:pt x="64" y="721"/>
                    <a:pt x="64" y="725"/>
                  </a:cubicBezTo>
                  <a:cubicBezTo>
                    <a:pt x="64" y="728"/>
                    <a:pt x="66" y="730"/>
                    <a:pt x="72" y="727"/>
                  </a:cubicBezTo>
                  <a:cubicBezTo>
                    <a:pt x="77" y="723"/>
                    <a:pt x="80" y="703"/>
                    <a:pt x="81" y="697"/>
                  </a:cubicBezTo>
                  <a:cubicBezTo>
                    <a:pt x="83" y="691"/>
                    <a:pt x="85" y="676"/>
                    <a:pt x="85" y="676"/>
                  </a:cubicBezTo>
                  <a:cubicBezTo>
                    <a:pt x="85" y="676"/>
                    <a:pt x="89" y="674"/>
                    <a:pt x="91" y="670"/>
                  </a:cubicBezTo>
                  <a:cubicBezTo>
                    <a:pt x="93" y="667"/>
                    <a:pt x="119" y="650"/>
                    <a:pt x="126" y="639"/>
                  </a:cubicBezTo>
                  <a:cubicBezTo>
                    <a:pt x="133" y="628"/>
                    <a:pt x="175" y="540"/>
                    <a:pt x="183" y="523"/>
                  </a:cubicBezTo>
                  <a:cubicBezTo>
                    <a:pt x="191" y="506"/>
                    <a:pt x="217" y="469"/>
                    <a:pt x="217" y="459"/>
                  </a:cubicBezTo>
                  <a:cubicBezTo>
                    <a:pt x="218" y="449"/>
                    <a:pt x="228" y="430"/>
                    <a:pt x="231" y="419"/>
                  </a:cubicBezTo>
                  <a:cubicBezTo>
                    <a:pt x="233" y="409"/>
                    <a:pt x="248" y="365"/>
                    <a:pt x="248" y="365"/>
                  </a:cubicBezTo>
                  <a:cubicBezTo>
                    <a:pt x="248" y="365"/>
                    <a:pt x="253" y="375"/>
                    <a:pt x="253" y="382"/>
                  </a:cubicBezTo>
                  <a:cubicBezTo>
                    <a:pt x="253" y="389"/>
                    <a:pt x="252" y="417"/>
                    <a:pt x="250" y="427"/>
                  </a:cubicBezTo>
                  <a:cubicBezTo>
                    <a:pt x="247" y="437"/>
                    <a:pt x="223" y="477"/>
                    <a:pt x="220" y="490"/>
                  </a:cubicBezTo>
                  <a:cubicBezTo>
                    <a:pt x="217" y="503"/>
                    <a:pt x="204" y="532"/>
                    <a:pt x="204" y="532"/>
                  </a:cubicBezTo>
                  <a:cubicBezTo>
                    <a:pt x="209" y="537"/>
                    <a:pt x="209" y="537"/>
                    <a:pt x="209" y="537"/>
                  </a:cubicBezTo>
                  <a:cubicBezTo>
                    <a:pt x="209" y="537"/>
                    <a:pt x="209" y="537"/>
                    <a:pt x="205" y="549"/>
                  </a:cubicBezTo>
                  <a:cubicBezTo>
                    <a:pt x="201" y="560"/>
                    <a:pt x="195" y="594"/>
                    <a:pt x="191" y="641"/>
                  </a:cubicBezTo>
                  <a:cubicBezTo>
                    <a:pt x="188" y="687"/>
                    <a:pt x="208" y="748"/>
                    <a:pt x="208" y="754"/>
                  </a:cubicBezTo>
                  <a:cubicBezTo>
                    <a:pt x="208" y="761"/>
                    <a:pt x="207" y="770"/>
                    <a:pt x="210" y="771"/>
                  </a:cubicBezTo>
                  <a:cubicBezTo>
                    <a:pt x="213" y="772"/>
                    <a:pt x="222" y="770"/>
                    <a:pt x="222" y="770"/>
                  </a:cubicBezTo>
                  <a:cubicBezTo>
                    <a:pt x="222" y="770"/>
                    <a:pt x="250" y="850"/>
                    <a:pt x="257" y="872"/>
                  </a:cubicBezTo>
                  <a:cubicBezTo>
                    <a:pt x="263" y="893"/>
                    <a:pt x="270" y="957"/>
                    <a:pt x="267" y="978"/>
                  </a:cubicBezTo>
                  <a:cubicBezTo>
                    <a:pt x="265" y="999"/>
                    <a:pt x="269" y="1025"/>
                    <a:pt x="274" y="1054"/>
                  </a:cubicBezTo>
                  <a:cubicBezTo>
                    <a:pt x="280" y="1083"/>
                    <a:pt x="296" y="1145"/>
                    <a:pt x="307" y="1180"/>
                  </a:cubicBezTo>
                  <a:cubicBezTo>
                    <a:pt x="317" y="1214"/>
                    <a:pt x="316" y="1233"/>
                    <a:pt x="317" y="1241"/>
                  </a:cubicBezTo>
                  <a:cubicBezTo>
                    <a:pt x="318" y="1248"/>
                    <a:pt x="320" y="1259"/>
                    <a:pt x="320" y="1266"/>
                  </a:cubicBezTo>
                  <a:cubicBezTo>
                    <a:pt x="320" y="1273"/>
                    <a:pt x="313" y="1301"/>
                    <a:pt x="309" y="1315"/>
                  </a:cubicBezTo>
                  <a:cubicBezTo>
                    <a:pt x="305" y="1330"/>
                    <a:pt x="306" y="1342"/>
                    <a:pt x="313" y="1350"/>
                  </a:cubicBezTo>
                  <a:cubicBezTo>
                    <a:pt x="320" y="1358"/>
                    <a:pt x="341" y="1361"/>
                    <a:pt x="359" y="1357"/>
                  </a:cubicBezTo>
                  <a:cubicBezTo>
                    <a:pt x="376" y="1353"/>
                    <a:pt x="374" y="1331"/>
                    <a:pt x="372" y="1320"/>
                  </a:cubicBezTo>
                  <a:cubicBezTo>
                    <a:pt x="371" y="1308"/>
                    <a:pt x="372" y="1281"/>
                    <a:pt x="372" y="1281"/>
                  </a:cubicBezTo>
                  <a:cubicBezTo>
                    <a:pt x="372" y="1281"/>
                    <a:pt x="373" y="1280"/>
                    <a:pt x="378" y="1275"/>
                  </a:cubicBezTo>
                  <a:cubicBezTo>
                    <a:pt x="383" y="1270"/>
                    <a:pt x="390" y="1258"/>
                    <a:pt x="393" y="1248"/>
                  </a:cubicBezTo>
                  <a:cubicBezTo>
                    <a:pt x="397" y="1239"/>
                    <a:pt x="401" y="1210"/>
                    <a:pt x="401" y="1195"/>
                  </a:cubicBezTo>
                  <a:cubicBezTo>
                    <a:pt x="402" y="1181"/>
                    <a:pt x="404" y="1135"/>
                    <a:pt x="404" y="1135"/>
                  </a:cubicBezTo>
                  <a:cubicBezTo>
                    <a:pt x="404" y="1135"/>
                    <a:pt x="404" y="1132"/>
                    <a:pt x="408" y="1124"/>
                  </a:cubicBezTo>
                  <a:cubicBezTo>
                    <a:pt x="411" y="1115"/>
                    <a:pt x="408" y="1104"/>
                    <a:pt x="408" y="1104"/>
                  </a:cubicBezTo>
                  <a:cubicBezTo>
                    <a:pt x="408" y="1104"/>
                    <a:pt x="424" y="1059"/>
                    <a:pt x="437" y="1026"/>
                  </a:cubicBezTo>
                  <a:cubicBezTo>
                    <a:pt x="450" y="993"/>
                    <a:pt x="439" y="968"/>
                    <a:pt x="436" y="960"/>
                  </a:cubicBezTo>
                  <a:cubicBezTo>
                    <a:pt x="433" y="951"/>
                    <a:pt x="439" y="908"/>
                    <a:pt x="443" y="878"/>
                  </a:cubicBezTo>
                  <a:cubicBezTo>
                    <a:pt x="448" y="847"/>
                    <a:pt x="452" y="812"/>
                    <a:pt x="452" y="812"/>
                  </a:cubicBezTo>
                  <a:cubicBezTo>
                    <a:pt x="452" y="812"/>
                    <a:pt x="457" y="813"/>
                    <a:pt x="457" y="810"/>
                  </a:cubicBezTo>
                  <a:cubicBezTo>
                    <a:pt x="457" y="808"/>
                    <a:pt x="464" y="751"/>
                    <a:pt x="470" y="712"/>
                  </a:cubicBezTo>
                  <a:cubicBezTo>
                    <a:pt x="477" y="673"/>
                    <a:pt x="481" y="633"/>
                    <a:pt x="478" y="615"/>
                  </a:cubicBezTo>
                  <a:cubicBezTo>
                    <a:pt x="473" y="584"/>
                    <a:pt x="473" y="565"/>
                    <a:pt x="473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494" y="560"/>
                    <a:pt x="494" y="560"/>
                    <a:pt x="494" y="560"/>
                  </a:cubicBezTo>
                  <a:cubicBezTo>
                    <a:pt x="494" y="560"/>
                    <a:pt x="494" y="557"/>
                    <a:pt x="486" y="544"/>
                  </a:cubicBezTo>
                  <a:cubicBezTo>
                    <a:pt x="478" y="532"/>
                    <a:pt x="472" y="478"/>
                    <a:pt x="472" y="440"/>
                  </a:cubicBezTo>
                  <a:cubicBezTo>
                    <a:pt x="472" y="402"/>
                    <a:pt x="480" y="388"/>
                    <a:pt x="480" y="388"/>
                  </a:cubicBezTo>
                  <a:cubicBezTo>
                    <a:pt x="480" y="388"/>
                    <a:pt x="491" y="419"/>
                    <a:pt x="492" y="424"/>
                  </a:cubicBezTo>
                  <a:cubicBezTo>
                    <a:pt x="493" y="429"/>
                    <a:pt x="503" y="468"/>
                    <a:pt x="515" y="484"/>
                  </a:cubicBezTo>
                  <a:cubicBezTo>
                    <a:pt x="527" y="500"/>
                    <a:pt x="570" y="583"/>
                    <a:pt x="578" y="600"/>
                  </a:cubicBezTo>
                  <a:cubicBezTo>
                    <a:pt x="586" y="617"/>
                    <a:pt x="597" y="655"/>
                    <a:pt x="597" y="655"/>
                  </a:cubicBezTo>
                  <a:cubicBezTo>
                    <a:pt x="622" y="651"/>
                    <a:pt x="622" y="651"/>
                    <a:pt x="622" y="651"/>
                  </a:cubicBezTo>
                  <a:cubicBezTo>
                    <a:pt x="622" y="651"/>
                    <a:pt x="627" y="662"/>
                    <a:pt x="630" y="667"/>
                  </a:cubicBezTo>
                  <a:cubicBezTo>
                    <a:pt x="632" y="672"/>
                    <a:pt x="643" y="683"/>
                    <a:pt x="648" y="685"/>
                  </a:cubicBezTo>
                  <a:cubicBezTo>
                    <a:pt x="652" y="687"/>
                    <a:pt x="680" y="695"/>
                    <a:pt x="689" y="697"/>
                  </a:cubicBezTo>
                  <a:cubicBezTo>
                    <a:pt x="697" y="699"/>
                    <a:pt x="710" y="705"/>
                    <a:pt x="718" y="708"/>
                  </a:cubicBezTo>
                  <a:cubicBezTo>
                    <a:pt x="726" y="711"/>
                    <a:pt x="731" y="710"/>
                    <a:pt x="732" y="707"/>
                  </a:cubicBezTo>
                  <a:cubicBezTo>
                    <a:pt x="733" y="704"/>
                    <a:pt x="711" y="692"/>
                    <a:pt x="711" y="692"/>
                  </a:cubicBezTo>
                  <a:close/>
                  <a:moveTo>
                    <a:pt x="368" y="1092"/>
                  </a:moveTo>
                  <a:cubicBezTo>
                    <a:pt x="368" y="1100"/>
                    <a:pt x="368" y="1106"/>
                    <a:pt x="366" y="1114"/>
                  </a:cubicBezTo>
                  <a:cubicBezTo>
                    <a:pt x="364" y="1121"/>
                    <a:pt x="362" y="1127"/>
                    <a:pt x="361" y="1132"/>
                  </a:cubicBezTo>
                  <a:cubicBezTo>
                    <a:pt x="359" y="1136"/>
                    <a:pt x="354" y="1157"/>
                    <a:pt x="354" y="1157"/>
                  </a:cubicBezTo>
                  <a:cubicBezTo>
                    <a:pt x="354" y="1157"/>
                    <a:pt x="352" y="1130"/>
                    <a:pt x="352" y="1119"/>
                  </a:cubicBezTo>
                  <a:cubicBezTo>
                    <a:pt x="352" y="1109"/>
                    <a:pt x="355" y="1052"/>
                    <a:pt x="353" y="1033"/>
                  </a:cubicBezTo>
                  <a:cubicBezTo>
                    <a:pt x="351" y="1014"/>
                    <a:pt x="348" y="1000"/>
                    <a:pt x="348" y="994"/>
                  </a:cubicBezTo>
                  <a:cubicBezTo>
                    <a:pt x="348" y="988"/>
                    <a:pt x="353" y="965"/>
                    <a:pt x="353" y="965"/>
                  </a:cubicBezTo>
                  <a:cubicBezTo>
                    <a:pt x="359" y="982"/>
                    <a:pt x="359" y="982"/>
                    <a:pt x="359" y="982"/>
                  </a:cubicBezTo>
                  <a:cubicBezTo>
                    <a:pt x="359" y="982"/>
                    <a:pt x="355" y="991"/>
                    <a:pt x="356" y="1007"/>
                  </a:cubicBezTo>
                  <a:cubicBezTo>
                    <a:pt x="357" y="1023"/>
                    <a:pt x="359" y="1037"/>
                    <a:pt x="364" y="1052"/>
                  </a:cubicBezTo>
                  <a:cubicBezTo>
                    <a:pt x="369" y="1068"/>
                    <a:pt x="368" y="1083"/>
                    <a:pt x="368" y="1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0"/>
            <p:cNvSpPr>
              <a:spLocks noEditPoints="1"/>
            </p:cNvSpPr>
            <p:nvPr/>
          </p:nvSpPr>
          <p:spPr bwMode="auto">
            <a:xfrm>
              <a:off x="10499724" y="1604159"/>
              <a:ext cx="219400" cy="502000"/>
            </a:xfrm>
            <a:custGeom>
              <a:avLst/>
              <a:gdLst>
                <a:gd name="T0" fmla="*/ 133 w 633"/>
                <a:gd name="T1" fmla="*/ 1401 h 1447"/>
                <a:gd name="T2" fmla="*/ 187 w 633"/>
                <a:gd name="T3" fmla="*/ 1331 h 1447"/>
                <a:gd name="T4" fmla="*/ 221 w 633"/>
                <a:gd name="T5" fmla="*/ 1183 h 1447"/>
                <a:gd name="T6" fmla="*/ 330 w 633"/>
                <a:gd name="T7" fmla="*/ 923 h 1447"/>
                <a:gd name="T8" fmla="*/ 406 w 633"/>
                <a:gd name="T9" fmla="*/ 1065 h 1447"/>
                <a:gd name="T10" fmla="*/ 390 w 633"/>
                <a:gd name="T11" fmla="*/ 1293 h 1447"/>
                <a:gd name="T12" fmla="*/ 455 w 633"/>
                <a:gd name="T13" fmla="*/ 1413 h 1447"/>
                <a:gd name="T14" fmla="*/ 518 w 633"/>
                <a:gd name="T15" fmla="*/ 1368 h 1447"/>
                <a:gd name="T16" fmla="*/ 501 w 633"/>
                <a:gd name="T17" fmla="*/ 1355 h 1447"/>
                <a:gd name="T18" fmla="*/ 529 w 633"/>
                <a:gd name="T19" fmla="*/ 1317 h 1447"/>
                <a:gd name="T20" fmla="*/ 501 w 633"/>
                <a:gd name="T21" fmla="*/ 1303 h 1447"/>
                <a:gd name="T22" fmla="*/ 512 w 633"/>
                <a:gd name="T23" fmla="*/ 1110 h 1447"/>
                <a:gd name="T24" fmla="*/ 532 w 633"/>
                <a:gd name="T25" fmla="*/ 898 h 1447"/>
                <a:gd name="T26" fmla="*/ 549 w 633"/>
                <a:gd name="T27" fmla="*/ 738 h 1447"/>
                <a:gd name="T28" fmla="*/ 619 w 633"/>
                <a:gd name="T29" fmla="*/ 700 h 1447"/>
                <a:gd name="T30" fmla="*/ 622 w 633"/>
                <a:gd name="T31" fmla="*/ 618 h 1447"/>
                <a:gd name="T32" fmla="*/ 616 w 633"/>
                <a:gd name="T33" fmla="*/ 438 h 1447"/>
                <a:gd name="T34" fmla="*/ 488 w 633"/>
                <a:gd name="T35" fmla="*/ 237 h 1447"/>
                <a:gd name="T36" fmla="*/ 473 w 633"/>
                <a:gd name="T37" fmla="*/ 203 h 1447"/>
                <a:gd name="T38" fmla="*/ 481 w 633"/>
                <a:gd name="T39" fmla="*/ 177 h 1447"/>
                <a:gd name="T40" fmla="*/ 485 w 633"/>
                <a:gd name="T41" fmla="*/ 175 h 1447"/>
                <a:gd name="T42" fmla="*/ 493 w 633"/>
                <a:gd name="T43" fmla="*/ 146 h 1447"/>
                <a:gd name="T44" fmla="*/ 510 w 633"/>
                <a:gd name="T45" fmla="*/ 112 h 1447"/>
                <a:gd name="T46" fmla="*/ 513 w 633"/>
                <a:gd name="T47" fmla="*/ 102 h 1447"/>
                <a:gd name="T48" fmla="*/ 515 w 633"/>
                <a:gd name="T49" fmla="*/ 85 h 1447"/>
                <a:gd name="T50" fmla="*/ 514 w 633"/>
                <a:gd name="T51" fmla="*/ 79 h 1447"/>
                <a:gd name="T52" fmla="*/ 535 w 633"/>
                <a:gd name="T53" fmla="*/ 66 h 1447"/>
                <a:gd name="T54" fmla="*/ 520 w 633"/>
                <a:gd name="T55" fmla="*/ 55 h 1447"/>
                <a:gd name="T56" fmla="*/ 504 w 633"/>
                <a:gd name="T57" fmla="*/ 24 h 1447"/>
                <a:gd name="T58" fmla="*/ 449 w 633"/>
                <a:gd name="T59" fmla="*/ 1 h 1447"/>
                <a:gd name="T60" fmla="*/ 381 w 633"/>
                <a:gd name="T61" fmla="*/ 30 h 1447"/>
                <a:gd name="T62" fmla="*/ 362 w 633"/>
                <a:gd name="T63" fmla="*/ 61 h 1447"/>
                <a:gd name="T64" fmla="*/ 366 w 633"/>
                <a:gd name="T65" fmla="*/ 81 h 1447"/>
                <a:gd name="T66" fmla="*/ 371 w 633"/>
                <a:gd name="T67" fmla="*/ 83 h 1447"/>
                <a:gd name="T68" fmla="*/ 373 w 633"/>
                <a:gd name="T69" fmla="*/ 93 h 1447"/>
                <a:gd name="T70" fmla="*/ 381 w 633"/>
                <a:gd name="T71" fmla="*/ 135 h 1447"/>
                <a:gd name="T72" fmla="*/ 376 w 633"/>
                <a:gd name="T73" fmla="*/ 190 h 1447"/>
                <a:gd name="T74" fmla="*/ 357 w 633"/>
                <a:gd name="T75" fmla="*/ 200 h 1447"/>
                <a:gd name="T76" fmla="*/ 136 w 633"/>
                <a:gd name="T77" fmla="*/ 456 h 1447"/>
                <a:gd name="T78" fmla="*/ 166 w 633"/>
                <a:gd name="T79" fmla="*/ 663 h 1447"/>
                <a:gd name="T80" fmla="*/ 210 w 633"/>
                <a:gd name="T81" fmla="*/ 729 h 1447"/>
                <a:gd name="T82" fmla="*/ 170 w 633"/>
                <a:gd name="T83" fmla="*/ 1001 h 1447"/>
                <a:gd name="T84" fmla="*/ 117 w 633"/>
                <a:gd name="T85" fmla="*/ 1172 h 1447"/>
                <a:gd name="T86" fmla="*/ 101 w 633"/>
                <a:gd name="T87" fmla="*/ 1323 h 1447"/>
                <a:gd name="T88" fmla="*/ 76 w 633"/>
                <a:gd name="T89" fmla="*/ 1329 h 1447"/>
                <a:gd name="T90" fmla="*/ 73 w 633"/>
                <a:gd name="T91" fmla="*/ 1342 h 1447"/>
                <a:gd name="T92" fmla="*/ 70 w 633"/>
                <a:gd name="T93" fmla="*/ 1361 h 1447"/>
                <a:gd name="T94" fmla="*/ 529 w 633"/>
                <a:gd name="T95" fmla="*/ 438 h 1447"/>
                <a:gd name="T96" fmla="*/ 560 w 633"/>
                <a:gd name="T97" fmla="*/ 508 h 1447"/>
                <a:gd name="T98" fmla="*/ 561 w 633"/>
                <a:gd name="T99" fmla="*/ 579 h 1447"/>
                <a:gd name="T100" fmla="*/ 562 w 633"/>
                <a:gd name="T101" fmla="*/ 652 h 1447"/>
                <a:gd name="T102" fmla="*/ 534 w 633"/>
                <a:gd name="T103" fmla="*/ 694 h 1447"/>
                <a:gd name="T104" fmla="*/ 516 w 633"/>
                <a:gd name="T105" fmla="*/ 564 h 1447"/>
                <a:gd name="T106" fmla="*/ 192 w 633"/>
                <a:gd name="T107" fmla="*/ 617 h 1447"/>
                <a:gd name="T108" fmla="*/ 211 w 633"/>
                <a:gd name="T109" fmla="*/ 499 h 1447"/>
                <a:gd name="T110" fmla="*/ 232 w 633"/>
                <a:gd name="T111" fmla="*/ 555 h 1447"/>
                <a:gd name="T112" fmla="*/ 234 w 633"/>
                <a:gd name="T113" fmla="*/ 676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3" h="1447">
                  <a:moveTo>
                    <a:pt x="20" y="1428"/>
                  </a:moveTo>
                  <a:cubicBezTo>
                    <a:pt x="40" y="1447"/>
                    <a:pt x="64" y="1445"/>
                    <a:pt x="77" y="1436"/>
                  </a:cubicBezTo>
                  <a:cubicBezTo>
                    <a:pt x="90" y="1427"/>
                    <a:pt x="117" y="1406"/>
                    <a:pt x="133" y="1401"/>
                  </a:cubicBezTo>
                  <a:cubicBezTo>
                    <a:pt x="149" y="1396"/>
                    <a:pt x="179" y="1393"/>
                    <a:pt x="183" y="1383"/>
                  </a:cubicBezTo>
                  <a:cubicBezTo>
                    <a:pt x="187" y="1373"/>
                    <a:pt x="185" y="1357"/>
                    <a:pt x="185" y="1357"/>
                  </a:cubicBezTo>
                  <a:cubicBezTo>
                    <a:pt x="185" y="1357"/>
                    <a:pt x="187" y="1337"/>
                    <a:pt x="187" y="1331"/>
                  </a:cubicBezTo>
                  <a:cubicBezTo>
                    <a:pt x="187" y="1324"/>
                    <a:pt x="195" y="1321"/>
                    <a:pt x="194" y="1303"/>
                  </a:cubicBezTo>
                  <a:cubicBezTo>
                    <a:pt x="194" y="1285"/>
                    <a:pt x="192" y="1278"/>
                    <a:pt x="194" y="1268"/>
                  </a:cubicBezTo>
                  <a:cubicBezTo>
                    <a:pt x="196" y="1258"/>
                    <a:pt x="218" y="1218"/>
                    <a:pt x="221" y="1183"/>
                  </a:cubicBezTo>
                  <a:cubicBezTo>
                    <a:pt x="225" y="1148"/>
                    <a:pt x="228" y="1125"/>
                    <a:pt x="229" y="1120"/>
                  </a:cubicBezTo>
                  <a:cubicBezTo>
                    <a:pt x="231" y="1115"/>
                    <a:pt x="234" y="1115"/>
                    <a:pt x="239" y="1100"/>
                  </a:cubicBezTo>
                  <a:cubicBezTo>
                    <a:pt x="244" y="1084"/>
                    <a:pt x="310" y="957"/>
                    <a:pt x="330" y="923"/>
                  </a:cubicBezTo>
                  <a:cubicBezTo>
                    <a:pt x="350" y="888"/>
                    <a:pt x="349" y="873"/>
                    <a:pt x="362" y="871"/>
                  </a:cubicBezTo>
                  <a:cubicBezTo>
                    <a:pt x="374" y="869"/>
                    <a:pt x="391" y="935"/>
                    <a:pt x="399" y="960"/>
                  </a:cubicBezTo>
                  <a:cubicBezTo>
                    <a:pt x="406" y="984"/>
                    <a:pt x="406" y="1063"/>
                    <a:pt x="406" y="1065"/>
                  </a:cubicBezTo>
                  <a:cubicBezTo>
                    <a:pt x="406" y="1068"/>
                    <a:pt x="409" y="1107"/>
                    <a:pt x="409" y="1119"/>
                  </a:cubicBezTo>
                  <a:cubicBezTo>
                    <a:pt x="408" y="1130"/>
                    <a:pt x="402" y="1147"/>
                    <a:pt x="401" y="1156"/>
                  </a:cubicBezTo>
                  <a:cubicBezTo>
                    <a:pt x="400" y="1166"/>
                    <a:pt x="383" y="1273"/>
                    <a:pt x="390" y="1293"/>
                  </a:cubicBezTo>
                  <a:cubicBezTo>
                    <a:pt x="397" y="1312"/>
                    <a:pt x="396" y="1332"/>
                    <a:pt x="396" y="1334"/>
                  </a:cubicBezTo>
                  <a:cubicBezTo>
                    <a:pt x="396" y="1336"/>
                    <a:pt x="372" y="1370"/>
                    <a:pt x="395" y="1383"/>
                  </a:cubicBezTo>
                  <a:cubicBezTo>
                    <a:pt x="419" y="1396"/>
                    <a:pt x="437" y="1396"/>
                    <a:pt x="455" y="1413"/>
                  </a:cubicBezTo>
                  <a:cubicBezTo>
                    <a:pt x="473" y="1431"/>
                    <a:pt x="512" y="1442"/>
                    <a:pt x="530" y="1436"/>
                  </a:cubicBezTo>
                  <a:cubicBezTo>
                    <a:pt x="549" y="1430"/>
                    <a:pt x="552" y="1401"/>
                    <a:pt x="539" y="1389"/>
                  </a:cubicBezTo>
                  <a:cubicBezTo>
                    <a:pt x="532" y="1382"/>
                    <a:pt x="525" y="1374"/>
                    <a:pt x="518" y="1368"/>
                  </a:cubicBezTo>
                  <a:cubicBezTo>
                    <a:pt x="538" y="1369"/>
                    <a:pt x="538" y="1369"/>
                    <a:pt x="538" y="1369"/>
                  </a:cubicBezTo>
                  <a:cubicBezTo>
                    <a:pt x="538" y="1369"/>
                    <a:pt x="535" y="1357"/>
                    <a:pt x="527" y="1358"/>
                  </a:cubicBezTo>
                  <a:cubicBezTo>
                    <a:pt x="523" y="1358"/>
                    <a:pt x="511" y="1356"/>
                    <a:pt x="501" y="1355"/>
                  </a:cubicBezTo>
                  <a:cubicBezTo>
                    <a:pt x="500" y="1354"/>
                    <a:pt x="500" y="1354"/>
                    <a:pt x="499" y="1353"/>
                  </a:cubicBezTo>
                  <a:cubicBezTo>
                    <a:pt x="501" y="1349"/>
                    <a:pt x="504" y="1346"/>
                    <a:pt x="506" y="1346"/>
                  </a:cubicBezTo>
                  <a:cubicBezTo>
                    <a:pt x="512" y="1346"/>
                    <a:pt x="531" y="1330"/>
                    <a:pt x="529" y="1317"/>
                  </a:cubicBezTo>
                  <a:cubicBezTo>
                    <a:pt x="528" y="1306"/>
                    <a:pt x="502" y="1336"/>
                    <a:pt x="492" y="1348"/>
                  </a:cubicBezTo>
                  <a:cubicBezTo>
                    <a:pt x="491" y="1347"/>
                    <a:pt x="490" y="1346"/>
                    <a:pt x="490" y="1346"/>
                  </a:cubicBezTo>
                  <a:cubicBezTo>
                    <a:pt x="487" y="1342"/>
                    <a:pt x="509" y="1325"/>
                    <a:pt x="501" y="1303"/>
                  </a:cubicBezTo>
                  <a:cubicBezTo>
                    <a:pt x="493" y="1280"/>
                    <a:pt x="508" y="1266"/>
                    <a:pt x="509" y="1253"/>
                  </a:cubicBezTo>
                  <a:cubicBezTo>
                    <a:pt x="511" y="1240"/>
                    <a:pt x="515" y="1234"/>
                    <a:pt x="514" y="1217"/>
                  </a:cubicBezTo>
                  <a:cubicBezTo>
                    <a:pt x="514" y="1199"/>
                    <a:pt x="512" y="1116"/>
                    <a:pt x="512" y="1110"/>
                  </a:cubicBezTo>
                  <a:cubicBezTo>
                    <a:pt x="512" y="1104"/>
                    <a:pt x="517" y="1086"/>
                    <a:pt x="516" y="1070"/>
                  </a:cubicBezTo>
                  <a:cubicBezTo>
                    <a:pt x="515" y="1054"/>
                    <a:pt x="515" y="1053"/>
                    <a:pt x="514" y="1039"/>
                  </a:cubicBezTo>
                  <a:cubicBezTo>
                    <a:pt x="513" y="1025"/>
                    <a:pt x="529" y="924"/>
                    <a:pt x="532" y="898"/>
                  </a:cubicBezTo>
                  <a:cubicBezTo>
                    <a:pt x="535" y="872"/>
                    <a:pt x="538" y="758"/>
                    <a:pt x="533" y="746"/>
                  </a:cubicBezTo>
                  <a:cubicBezTo>
                    <a:pt x="548" y="743"/>
                    <a:pt x="548" y="743"/>
                    <a:pt x="548" y="743"/>
                  </a:cubicBezTo>
                  <a:cubicBezTo>
                    <a:pt x="549" y="738"/>
                    <a:pt x="549" y="738"/>
                    <a:pt x="549" y="738"/>
                  </a:cubicBezTo>
                  <a:cubicBezTo>
                    <a:pt x="549" y="738"/>
                    <a:pt x="560" y="748"/>
                    <a:pt x="571" y="745"/>
                  </a:cubicBezTo>
                  <a:cubicBezTo>
                    <a:pt x="583" y="742"/>
                    <a:pt x="600" y="732"/>
                    <a:pt x="605" y="725"/>
                  </a:cubicBezTo>
                  <a:cubicBezTo>
                    <a:pt x="610" y="718"/>
                    <a:pt x="622" y="712"/>
                    <a:pt x="619" y="700"/>
                  </a:cubicBezTo>
                  <a:cubicBezTo>
                    <a:pt x="616" y="688"/>
                    <a:pt x="617" y="663"/>
                    <a:pt x="617" y="663"/>
                  </a:cubicBezTo>
                  <a:cubicBezTo>
                    <a:pt x="617" y="663"/>
                    <a:pt x="624" y="655"/>
                    <a:pt x="624" y="652"/>
                  </a:cubicBezTo>
                  <a:cubicBezTo>
                    <a:pt x="623" y="650"/>
                    <a:pt x="618" y="632"/>
                    <a:pt x="622" y="618"/>
                  </a:cubicBezTo>
                  <a:cubicBezTo>
                    <a:pt x="626" y="605"/>
                    <a:pt x="633" y="599"/>
                    <a:pt x="632" y="576"/>
                  </a:cubicBezTo>
                  <a:cubicBezTo>
                    <a:pt x="632" y="553"/>
                    <a:pt x="633" y="474"/>
                    <a:pt x="629" y="464"/>
                  </a:cubicBezTo>
                  <a:cubicBezTo>
                    <a:pt x="624" y="454"/>
                    <a:pt x="617" y="453"/>
                    <a:pt x="616" y="438"/>
                  </a:cubicBezTo>
                  <a:cubicBezTo>
                    <a:pt x="616" y="424"/>
                    <a:pt x="611" y="337"/>
                    <a:pt x="607" y="326"/>
                  </a:cubicBezTo>
                  <a:cubicBezTo>
                    <a:pt x="603" y="315"/>
                    <a:pt x="579" y="276"/>
                    <a:pt x="552" y="267"/>
                  </a:cubicBezTo>
                  <a:cubicBezTo>
                    <a:pt x="525" y="258"/>
                    <a:pt x="488" y="237"/>
                    <a:pt x="488" y="237"/>
                  </a:cubicBezTo>
                  <a:cubicBezTo>
                    <a:pt x="501" y="224"/>
                    <a:pt x="501" y="224"/>
                    <a:pt x="501" y="224"/>
                  </a:cubicBezTo>
                  <a:cubicBezTo>
                    <a:pt x="501" y="224"/>
                    <a:pt x="489" y="216"/>
                    <a:pt x="484" y="213"/>
                  </a:cubicBezTo>
                  <a:cubicBezTo>
                    <a:pt x="479" y="210"/>
                    <a:pt x="473" y="203"/>
                    <a:pt x="473" y="203"/>
                  </a:cubicBezTo>
                  <a:cubicBezTo>
                    <a:pt x="473" y="203"/>
                    <a:pt x="472" y="190"/>
                    <a:pt x="476" y="184"/>
                  </a:cubicBezTo>
                  <a:cubicBezTo>
                    <a:pt x="479" y="178"/>
                    <a:pt x="479" y="184"/>
                    <a:pt x="479" y="184"/>
                  </a:cubicBezTo>
                  <a:cubicBezTo>
                    <a:pt x="481" y="177"/>
                    <a:pt x="481" y="177"/>
                    <a:pt x="481" y="177"/>
                  </a:cubicBezTo>
                  <a:cubicBezTo>
                    <a:pt x="482" y="180"/>
                    <a:pt x="482" y="180"/>
                    <a:pt x="482" y="180"/>
                  </a:cubicBezTo>
                  <a:cubicBezTo>
                    <a:pt x="483" y="172"/>
                    <a:pt x="483" y="172"/>
                    <a:pt x="483" y="172"/>
                  </a:cubicBezTo>
                  <a:cubicBezTo>
                    <a:pt x="485" y="175"/>
                    <a:pt x="485" y="175"/>
                    <a:pt x="485" y="175"/>
                  </a:cubicBezTo>
                  <a:cubicBezTo>
                    <a:pt x="485" y="175"/>
                    <a:pt x="485" y="168"/>
                    <a:pt x="486" y="165"/>
                  </a:cubicBezTo>
                  <a:cubicBezTo>
                    <a:pt x="488" y="162"/>
                    <a:pt x="490" y="157"/>
                    <a:pt x="491" y="153"/>
                  </a:cubicBezTo>
                  <a:cubicBezTo>
                    <a:pt x="492" y="148"/>
                    <a:pt x="493" y="146"/>
                    <a:pt x="493" y="146"/>
                  </a:cubicBezTo>
                  <a:cubicBezTo>
                    <a:pt x="493" y="146"/>
                    <a:pt x="501" y="150"/>
                    <a:pt x="503" y="144"/>
                  </a:cubicBezTo>
                  <a:cubicBezTo>
                    <a:pt x="505" y="138"/>
                    <a:pt x="504" y="133"/>
                    <a:pt x="506" y="128"/>
                  </a:cubicBezTo>
                  <a:cubicBezTo>
                    <a:pt x="507" y="124"/>
                    <a:pt x="512" y="119"/>
                    <a:pt x="510" y="112"/>
                  </a:cubicBezTo>
                  <a:cubicBezTo>
                    <a:pt x="509" y="106"/>
                    <a:pt x="509" y="106"/>
                    <a:pt x="509" y="106"/>
                  </a:cubicBezTo>
                  <a:cubicBezTo>
                    <a:pt x="515" y="109"/>
                    <a:pt x="515" y="109"/>
                    <a:pt x="515" y="109"/>
                  </a:cubicBezTo>
                  <a:cubicBezTo>
                    <a:pt x="515" y="109"/>
                    <a:pt x="515" y="105"/>
                    <a:pt x="513" y="102"/>
                  </a:cubicBezTo>
                  <a:cubicBezTo>
                    <a:pt x="511" y="99"/>
                    <a:pt x="517" y="102"/>
                    <a:pt x="519" y="102"/>
                  </a:cubicBezTo>
                  <a:cubicBezTo>
                    <a:pt x="518" y="102"/>
                    <a:pt x="516" y="101"/>
                    <a:pt x="515" y="97"/>
                  </a:cubicBezTo>
                  <a:cubicBezTo>
                    <a:pt x="514" y="93"/>
                    <a:pt x="515" y="86"/>
                    <a:pt x="515" y="85"/>
                  </a:cubicBezTo>
                  <a:cubicBezTo>
                    <a:pt x="514" y="84"/>
                    <a:pt x="518" y="87"/>
                    <a:pt x="520" y="90"/>
                  </a:cubicBezTo>
                  <a:cubicBezTo>
                    <a:pt x="521" y="90"/>
                    <a:pt x="521" y="90"/>
                    <a:pt x="521" y="90"/>
                  </a:cubicBezTo>
                  <a:cubicBezTo>
                    <a:pt x="519" y="88"/>
                    <a:pt x="514" y="82"/>
                    <a:pt x="514" y="79"/>
                  </a:cubicBezTo>
                  <a:cubicBezTo>
                    <a:pt x="514" y="75"/>
                    <a:pt x="520" y="79"/>
                    <a:pt x="521" y="80"/>
                  </a:cubicBezTo>
                  <a:cubicBezTo>
                    <a:pt x="521" y="81"/>
                    <a:pt x="518" y="74"/>
                    <a:pt x="517" y="69"/>
                  </a:cubicBezTo>
                  <a:cubicBezTo>
                    <a:pt x="515" y="63"/>
                    <a:pt x="531" y="68"/>
                    <a:pt x="535" y="66"/>
                  </a:cubicBezTo>
                  <a:cubicBezTo>
                    <a:pt x="538" y="64"/>
                    <a:pt x="538" y="61"/>
                    <a:pt x="538" y="61"/>
                  </a:cubicBezTo>
                  <a:cubicBezTo>
                    <a:pt x="538" y="61"/>
                    <a:pt x="533" y="65"/>
                    <a:pt x="527" y="62"/>
                  </a:cubicBezTo>
                  <a:cubicBezTo>
                    <a:pt x="522" y="58"/>
                    <a:pt x="522" y="61"/>
                    <a:pt x="520" y="55"/>
                  </a:cubicBezTo>
                  <a:cubicBezTo>
                    <a:pt x="517" y="49"/>
                    <a:pt x="514" y="39"/>
                    <a:pt x="508" y="32"/>
                  </a:cubicBezTo>
                  <a:cubicBezTo>
                    <a:pt x="502" y="24"/>
                    <a:pt x="516" y="37"/>
                    <a:pt x="516" y="37"/>
                  </a:cubicBezTo>
                  <a:cubicBezTo>
                    <a:pt x="516" y="37"/>
                    <a:pt x="510" y="28"/>
                    <a:pt x="504" y="24"/>
                  </a:cubicBezTo>
                  <a:cubicBezTo>
                    <a:pt x="498" y="19"/>
                    <a:pt x="485" y="10"/>
                    <a:pt x="485" y="10"/>
                  </a:cubicBezTo>
                  <a:cubicBezTo>
                    <a:pt x="485" y="10"/>
                    <a:pt x="478" y="5"/>
                    <a:pt x="471" y="3"/>
                  </a:cubicBezTo>
                  <a:cubicBezTo>
                    <a:pt x="464" y="0"/>
                    <a:pt x="449" y="1"/>
                    <a:pt x="449" y="1"/>
                  </a:cubicBezTo>
                  <a:cubicBezTo>
                    <a:pt x="449" y="1"/>
                    <a:pt x="441" y="2"/>
                    <a:pt x="420" y="4"/>
                  </a:cubicBezTo>
                  <a:cubicBezTo>
                    <a:pt x="399" y="6"/>
                    <a:pt x="399" y="13"/>
                    <a:pt x="395" y="20"/>
                  </a:cubicBezTo>
                  <a:cubicBezTo>
                    <a:pt x="390" y="27"/>
                    <a:pt x="381" y="30"/>
                    <a:pt x="381" y="30"/>
                  </a:cubicBezTo>
                  <a:cubicBezTo>
                    <a:pt x="384" y="30"/>
                    <a:pt x="384" y="30"/>
                    <a:pt x="384" y="30"/>
                  </a:cubicBezTo>
                  <a:cubicBezTo>
                    <a:pt x="384" y="30"/>
                    <a:pt x="379" y="47"/>
                    <a:pt x="374" y="52"/>
                  </a:cubicBezTo>
                  <a:cubicBezTo>
                    <a:pt x="369" y="57"/>
                    <a:pt x="362" y="61"/>
                    <a:pt x="362" y="61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72" y="61"/>
                    <a:pt x="371" y="68"/>
                    <a:pt x="371" y="73"/>
                  </a:cubicBezTo>
                  <a:cubicBezTo>
                    <a:pt x="371" y="77"/>
                    <a:pt x="366" y="81"/>
                    <a:pt x="366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5" y="75"/>
                    <a:pt x="375" y="75"/>
                    <a:pt x="375" y="75"/>
                  </a:cubicBezTo>
                  <a:cubicBezTo>
                    <a:pt x="375" y="75"/>
                    <a:pt x="371" y="81"/>
                    <a:pt x="371" y="83"/>
                  </a:cubicBezTo>
                  <a:cubicBezTo>
                    <a:pt x="371" y="85"/>
                    <a:pt x="370" y="90"/>
                    <a:pt x="370" y="90"/>
                  </a:cubicBezTo>
                  <a:cubicBezTo>
                    <a:pt x="375" y="85"/>
                    <a:pt x="375" y="85"/>
                    <a:pt x="375" y="85"/>
                  </a:cubicBezTo>
                  <a:cubicBezTo>
                    <a:pt x="375" y="85"/>
                    <a:pt x="374" y="93"/>
                    <a:pt x="373" y="93"/>
                  </a:cubicBezTo>
                  <a:cubicBezTo>
                    <a:pt x="372" y="94"/>
                    <a:pt x="370" y="103"/>
                    <a:pt x="371" y="113"/>
                  </a:cubicBezTo>
                  <a:cubicBezTo>
                    <a:pt x="372" y="122"/>
                    <a:pt x="371" y="128"/>
                    <a:pt x="374" y="131"/>
                  </a:cubicBezTo>
                  <a:cubicBezTo>
                    <a:pt x="376" y="134"/>
                    <a:pt x="379" y="135"/>
                    <a:pt x="381" y="135"/>
                  </a:cubicBezTo>
                  <a:cubicBezTo>
                    <a:pt x="383" y="135"/>
                    <a:pt x="383" y="135"/>
                    <a:pt x="383" y="135"/>
                  </a:cubicBezTo>
                  <a:cubicBezTo>
                    <a:pt x="383" y="135"/>
                    <a:pt x="387" y="168"/>
                    <a:pt x="384" y="175"/>
                  </a:cubicBezTo>
                  <a:cubicBezTo>
                    <a:pt x="381" y="183"/>
                    <a:pt x="376" y="190"/>
                    <a:pt x="376" y="190"/>
                  </a:cubicBezTo>
                  <a:cubicBezTo>
                    <a:pt x="376" y="190"/>
                    <a:pt x="365" y="183"/>
                    <a:pt x="364" y="183"/>
                  </a:cubicBezTo>
                  <a:cubicBezTo>
                    <a:pt x="362" y="183"/>
                    <a:pt x="355" y="186"/>
                    <a:pt x="356" y="190"/>
                  </a:cubicBezTo>
                  <a:cubicBezTo>
                    <a:pt x="357" y="194"/>
                    <a:pt x="357" y="200"/>
                    <a:pt x="357" y="200"/>
                  </a:cubicBezTo>
                  <a:cubicBezTo>
                    <a:pt x="357" y="200"/>
                    <a:pt x="335" y="214"/>
                    <a:pt x="294" y="220"/>
                  </a:cubicBezTo>
                  <a:cubicBezTo>
                    <a:pt x="252" y="227"/>
                    <a:pt x="220" y="244"/>
                    <a:pt x="205" y="280"/>
                  </a:cubicBezTo>
                  <a:cubicBezTo>
                    <a:pt x="189" y="317"/>
                    <a:pt x="143" y="426"/>
                    <a:pt x="136" y="456"/>
                  </a:cubicBezTo>
                  <a:cubicBezTo>
                    <a:pt x="130" y="486"/>
                    <a:pt x="123" y="575"/>
                    <a:pt x="130" y="601"/>
                  </a:cubicBezTo>
                  <a:cubicBezTo>
                    <a:pt x="136" y="627"/>
                    <a:pt x="160" y="663"/>
                    <a:pt x="160" y="663"/>
                  </a:cubicBezTo>
                  <a:cubicBezTo>
                    <a:pt x="166" y="663"/>
                    <a:pt x="166" y="663"/>
                    <a:pt x="166" y="663"/>
                  </a:cubicBezTo>
                  <a:cubicBezTo>
                    <a:pt x="166" y="663"/>
                    <a:pt x="161" y="696"/>
                    <a:pt x="169" y="704"/>
                  </a:cubicBezTo>
                  <a:cubicBezTo>
                    <a:pt x="176" y="712"/>
                    <a:pt x="205" y="725"/>
                    <a:pt x="207" y="727"/>
                  </a:cubicBezTo>
                  <a:cubicBezTo>
                    <a:pt x="210" y="729"/>
                    <a:pt x="210" y="729"/>
                    <a:pt x="210" y="729"/>
                  </a:cubicBezTo>
                  <a:cubicBezTo>
                    <a:pt x="210" y="729"/>
                    <a:pt x="193" y="862"/>
                    <a:pt x="188" y="883"/>
                  </a:cubicBezTo>
                  <a:cubicBezTo>
                    <a:pt x="183" y="905"/>
                    <a:pt x="179" y="949"/>
                    <a:pt x="173" y="967"/>
                  </a:cubicBezTo>
                  <a:cubicBezTo>
                    <a:pt x="167" y="985"/>
                    <a:pt x="176" y="993"/>
                    <a:pt x="170" y="1001"/>
                  </a:cubicBezTo>
                  <a:cubicBezTo>
                    <a:pt x="163" y="1009"/>
                    <a:pt x="153" y="1029"/>
                    <a:pt x="153" y="1038"/>
                  </a:cubicBezTo>
                  <a:cubicBezTo>
                    <a:pt x="153" y="1047"/>
                    <a:pt x="130" y="1097"/>
                    <a:pt x="125" y="1119"/>
                  </a:cubicBezTo>
                  <a:cubicBezTo>
                    <a:pt x="120" y="1142"/>
                    <a:pt x="122" y="1156"/>
                    <a:pt x="117" y="1172"/>
                  </a:cubicBezTo>
                  <a:cubicBezTo>
                    <a:pt x="113" y="1187"/>
                    <a:pt x="103" y="1259"/>
                    <a:pt x="96" y="1267"/>
                  </a:cubicBezTo>
                  <a:cubicBezTo>
                    <a:pt x="90" y="1274"/>
                    <a:pt x="91" y="1287"/>
                    <a:pt x="94" y="1294"/>
                  </a:cubicBezTo>
                  <a:cubicBezTo>
                    <a:pt x="97" y="1302"/>
                    <a:pt x="103" y="1319"/>
                    <a:pt x="101" y="1323"/>
                  </a:cubicBezTo>
                  <a:cubicBezTo>
                    <a:pt x="101" y="1324"/>
                    <a:pt x="99" y="1327"/>
                    <a:pt x="97" y="1330"/>
                  </a:cubicBezTo>
                  <a:cubicBezTo>
                    <a:pt x="75" y="1314"/>
                    <a:pt x="75" y="1314"/>
                    <a:pt x="75" y="1314"/>
                  </a:cubicBezTo>
                  <a:cubicBezTo>
                    <a:pt x="75" y="1314"/>
                    <a:pt x="62" y="1320"/>
                    <a:pt x="76" y="1329"/>
                  </a:cubicBezTo>
                  <a:cubicBezTo>
                    <a:pt x="82" y="1333"/>
                    <a:pt x="88" y="1335"/>
                    <a:pt x="93" y="1337"/>
                  </a:cubicBezTo>
                  <a:cubicBezTo>
                    <a:pt x="92" y="1338"/>
                    <a:pt x="91" y="1340"/>
                    <a:pt x="90" y="1341"/>
                  </a:cubicBezTo>
                  <a:cubicBezTo>
                    <a:pt x="73" y="1342"/>
                    <a:pt x="73" y="1342"/>
                    <a:pt x="73" y="1342"/>
                  </a:cubicBezTo>
                  <a:cubicBezTo>
                    <a:pt x="73" y="1342"/>
                    <a:pt x="55" y="1349"/>
                    <a:pt x="60" y="1353"/>
                  </a:cubicBezTo>
                  <a:cubicBezTo>
                    <a:pt x="64" y="1357"/>
                    <a:pt x="58" y="1359"/>
                    <a:pt x="75" y="1357"/>
                  </a:cubicBezTo>
                  <a:cubicBezTo>
                    <a:pt x="73" y="1359"/>
                    <a:pt x="72" y="1360"/>
                    <a:pt x="70" y="1361"/>
                  </a:cubicBezTo>
                  <a:cubicBezTo>
                    <a:pt x="55" y="1368"/>
                    <a:pt x="0" y="1408"/>
                    <a:pt x="20" y="1428"/>
                  </a:cubicBezTo>
                  <a:close/>
                  <a:moveTo>
                    <a:pt x="525" y="507"/>
                  </a:moveTo>
                  <a:cubicBezTo>
                    <a:pt x="527" y="489"/>
                    <a:pt x="529" y="438"/>
                    <a:pt x="529" y="438"/>
                  </a:cubicBezTo>
                  <a:cubicBezTo>
                    <a:pt x="529" y="438"/>
                    <a:pt x="537" y="440"/>
                    <a:pt x="540" y="447"/>
                  </a:cubicBezTo>
                  <a:cubicBezTo>
                    <a:pt x="544" y="454"/>
                    <a:pt x="549" y="465"/>
                    <a:pt x="554" y="479"/>
                  </a:cubicBezTo>
                  <a:cubicBezTo>
                    <a:pt x="558" y="494"/>
                    <a:pt x="559" y="499"/>
                    <a:pt x="560" y="508"/>
                  </a:cubicBezTo>
                  <a:cubicBezTo>
                    <a:pt x="561" y="517"/>
                    <a:pt x="556" y="523"/>
                    <a:pt x="555" y="528"/>
                  </a:cubicBezTo>
                  <a:cubicBezTo>
                    <a:pt x="555" y="533"/>
                    <a:pt x="553" y="538"/>
                    <a:pt x="551" y="548"/>
                  </a:cubicBezTo>
                  <a:cubicBezTo>
                    <a:pt x="548" y="559"/>
                    <a:pt x="554" y="561"/>
                    <a:pt x="561" y="579"/>
                  </a:cubicBezTo>
                  <a:cubicBezTo>
                    <a:pt x="567" y="597"/>
                    <a:pt x="561" y="595"/>
                    <a:pt x="561" y="607"/>
                  </a:cubicBezTo>
                  <a:cubicBezTo>
                    <a:pt x="560" y="619"/>
                    <a:pt x="563" y="648"/>
                    <a:pt x="563" y="648"/>
                  </a:cubicBezTo>
                  <a:cubicBezTo>
                    <a:pt x="562" y="652"/>
                    <a:pt x="562" y="652"/>
                    <a:pt x="562" y="652"/>
                  </a:cubicBezTo>
                  <a:cubicBezTo>
                    <a:pt x="562" y="652"/>
                    <a:pt x="555" y="677"/>
                    <a:pt x="554" y="688"/>
                  </a:cubicBezTo>
                  <a:cubicBezTo>
                    <a:pt x="553" y="698"/>
                    <a:pt x="537" y="702"/>
                    <a:pt x="537" y="702"/>
                  </a:cubicBezTo>
                  <a:cubicBezTo>
                    <a:pt x="534" y="694"/>
                    <a:pt x="534" y="694"/>
                    <a:pt x="534" y="694"/>
                  </a:cubicBezTo>
                  <a:cubicBezTo>
                    <a:pt x="534" y="694"/>
                    <a:pt x="539" y="679"/>
                    <a:pt x="527" y="666"/>
                  </a:cubicBezTo>
                  <a:cubicBezTo>
                    <a:pt x="514" y="653"/>
                    <a:pt x="524" y="620"/>
                    <a:pt x="524" y="606"/>
                  </a:cubicBezTo>
                  <a:cubicBezTo>
                    <a:pt x="523" y="592"/>
                    <a:pt x="518" y="583"/>
                    <a:pt x="516" y="564"/>
                  </a:cubicBezTo>
                  <a:cubicBezTo>
                    <a:pt x="515" y="544"/>
                    <a:pt x="524" y="524"/>
                    <a:pt x="525" y="507"/>
                  </a:cubicBezTo>
                  <a:close/>
                  <a:moveTo>
                    <a:pt x="207" y="637"/>
                  </a:moveTo>
                  <a:cubicBezTo>
                    <a:pt x="206" y="635"/>
                    <a:pt x="196" y="623"/>
                    <a:pt x="192" y="617"/>
                  </a:cubicBezTo>
                  <a:cubicBezTo>
                    <a:pt x="189" y="611"/>
                    <a:pt x="187" y="600"/>
                    <a:pt x="197" y="590"/>
                  </a:cubicBezTo>
                  <a:cubicBezTo>
                    <a:pt x="207" y="581"/>
                    <a:pt x="208" y="564"/>
                    <a:pt x="207" y="544"/>
                  </a:cubicBezTo>
                  <a:cubicBezTo>
                    <a:pt x="207" y="524"/>
                    <a:pt x="209" y="522"/>
                    <a:pt x="211" y="499"/>
                  </a:cubicBezTo>
                  <a:cubicBezTo>
                    <a:pt x="213" y="476"/>
                    <a:pt x="229" y="469"/>
                    <a:pt x="229" y="469"/>
                  </a:cubicBezTo>
                  <a:cubicBezTo>
                    <a:pt x="234" y="479"/>
                    <a:pt x="234" y="505"/>
                    <a:pt x="233" y="511"/>
                  </a:cubicBezTo>
                  <a:cubicBezTo>
                    <a:pt x="232" y="517"/>
                    <a:pt x="231" y="539"/>
                    <a:pt x="232" y="555"/>
                  </a:cubicBezTo>
                  <a:cubicBezTo>
                    <a:pt x="232" y="572"/>
                    <a:pt x="229" y="581"/>
                    <a:pt x="234" y="596"/>
                  </a:cubicBezTo>
                  <a:cubicBezTo>
                    <a:pt x="239" y="611"/>
                    <a:pt x="241" y="625"/>
                    <a:pt x="242" y="637"/>
                  </a:cubicBezTo>
                  <a:cubicBezTo>
                    <a:pt x="243" y="649"/>
                    <a:pt x="234" y="676"/>
                    <a:pt x="234" y="676"/>
                  </a:cubicBezTo>
                  <a:cubicBezTo>
                    <a:pt x="234" y="676"/>
                    <a:pt x="216" y="663"/>
                    <a:pt x="214" y="658"/>
                  </a:cubicBezTo>
                  <a:cubicBezTo>
                    <a:pt x="212" y="652"/>
                    <a:pt x="208" y="639"/>
                    <a:pt x="207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4"/>
            <p:cNvSpPr>
              <a:spLocks/>
            </p:cNvSpPr>
            <p:nvPr/>
          </p:nvSpPr>
          <p:spPr bwMode="auto">
            <a:xfrm>
              <a:off x="10904464" y="1639359"/>
              <a:ext cx="160312" cy="490182"/>
            </a:xfrm>
            <a:custGeom>
              <a:avLst/>
              <a:gdLst>
                <a:gd name="T0" fmla="*/ 429 w 462"/>
                <a:gd name="T1" fmla="*/ 793 h 1413"/>
                <a:gd name="T2" fmla="*/ 446 w 462"/>
                <a:gd name="T3" fmla="*/ 745 h 1413"/>
                <a:gd name="T4" fmla="*/ 450 w 462"/>
                <a:gd name="T5" fmla="*/ 687 h 1413"/>
                <a:gd name="T6" fmla="*/ 454 w 462"/>
                <a:gd name="T7" fmla="*/ 552 h 1413"/>
                <a:gd name="T8" fmla="*/ 425 w 462"/>
                <a:gd name="T9" fmla="*/ 358 h 1413"/>
                <a:gd name="T10" fmla="*/ 380 w 462"/>
                <a:gd name="T11" fmla="*/ 248 h 1413"/>
                <a:gd name="T12" fmla="*/ 304 w 462"/>
                <a:gd name="T13" fmla="*/ 17 h 1413"/>
                <a:gd name="T14" fmla="*/ 212 w 462"/>
                <a:gd name="T15" fmla="*/ 27 h 1413"/>
                <a:gd name="T16" fmla="*/ 181 w 462"/>
                <a:gd name="T17" fmla="*/ 96 h 1413"/>
                <a:gd name="T18" fmla="*/ 188 w 462"/>
                <a:gd name="T19" fmla="*/ 74 h 1413"/>
                <a:gd name="T20" fmla="*/ 171 w 462"/>
                <a:gd name="T21" fmla="*/ 200 h 1413"/>
                <a:gd name="T22" fmla="*/ 162 w 462"/>
                <a:gd name="T23" fmla="*/ 243 h 1413"/>
                <a:gd name="T24" fmla="*/ 74 w 462"/>
                <a:gd name="T25" fmla="*/ 435 h 1413"/>
                <a:gd name="T26" fmla="*/ 54 w 462"/>
                <a:gd name="T27" fmla="*/ 537 h 1413"/>
                <a:gd name="T28" fmla="*/ 34 w 462"/>
                <a:gd name="T29" fmla="*/ 591 h 1413"/>
                <a:gd name="T30" fmla="*/ 4 w 462"/>
                <a:gd name="T31" fmla="*/ 698 h 1413"/>
                <a:gd name="T32" fmla="*/ 2 w 462"/>
                <a:gd name="T33" fmla="*/ 719 h 1413"/>
                <a:gd name="T34" fmla="*/ 8 w 462"/>
                <a:gd name="T35" fmla="*/ 751 h 1413"/>
                <a:gd name="T36" fmla="*/ 50 w 462"/>
                <a:gd name="T37" fmla="*/ 772 h 1413"/>
                <a:gd name="T38" fmla="*/ 53 w 462"/>
                <a:gd name="T39" fmla="*/ 762 h 1413"/>
                <a:gd name="T40" fmla="*/ 49 w 462"/>
                <a:gd name="T41" fmla="*/ 735 h 1413"/>
                <a:gd name="T42" fmla="*/ 57 w 462"/>
                <a:gd name="T43" fmla="*/ 775 h 1413"/>
                <a:gd name="T44" fmla="*/ 71 w 462"/>
                <a:gd name="T45" fmla="*/ 905 h 1413"/>
                <a:gd name="T46" fmla="*/ 79 w 462"/>
                <a:gd name="T47" fmla="*/ 875 h 1413"/>
                <a:gd name="T48" fmla="*/ 86 w 462"/>
                <a:gd name="T49" fmla="*/ 848 h 1413"/>
                <a:gd name="T50" fmla="*/ 99 w 462"/>
                <a:gd name="T51" fmla="*/ 831 h 1413"/>
                <a:gd name="T52" fmla="*/ 112 w 462"/>
                <a:gd name="T53" fmla="*/ 905 h 1413"/>
                <a:gd name="T54" fmla="*/ 110 w 462"/>
                <a:gd name="T55" fmla="*/ 1075 h 1413"/>
                <a:gd name="T56" fmla="*/ 116 w 462"/>
                <a:gd name="T57" fmla="*/ 1240 h 1413"/>
                <a:gd name="T58" fmla="*/ 80 w 462"/>
                <a:gd name="T59" fmla="*/ 1284 h 1413"/>
                <a:gd name="T60" fmla="*/ 49 w 462"/>
                <a:gd name="T61" fmla="*/ 1351 h 1413"/>
                <a:gd name="T62" fmla="*/ 140 w 462"/>
                <a:gd name="T63" fmla="*/ 1316 h 1413"/>
                <a:gd name="T64" fmla="*/ 175 w 462"/>
                <a:gd name="T65" fmla="*/ 1244 h 1413"/>
                <a:gd name="T66" fmla="*/ 178 w 462"/>
                <a:gd name="T67" fmla="*/ 1201 h 1413"/>
                <a:gd name="T68" fmla="*/ 197 w 462"/>
                <a:gd name="T69" fmla="*/ 1048 h 1413"/>
                <a:gd name="T70" fmla="*/ 209 w 462"/>
                <a:gd name="T71" fmla="*/ 852 h 1413"/>
                <a:gd name="T72" fmla="*/ 230 w 462"/>
                <a:gd name="T73" fmla="*/ 758 h 1413"/>
                <a:gd name="T74" fmla="*/ 277 w 462"/>
                <a:gd name="T75" fmla="*/ 841 h 1413"/>
                <a:gd name="T76" fmla="*/ 329 w 462"/>
                <a:gd name="T77" fmla="*/ 1027 h 1413"/>
                <a:gd name="T78" fmla="*/ 379 w 462"/>
                <a:gd name="T79" fmla="*/ 1235 h 1413"/>
                <a:gd name="T80" fmla="*/ 379 w 462"/>
                <a:gd name="T81" fmla="*/ 1253 h 1413"/>
                <a:gd name="T82" fmla="*/ 379 w 462"/>
                <a:gd name="T83" fmla="*/ 1281 h 1413"/>
                <a:gd name="T84" fmla="*/ 383 w 462"/>
                <a:gd name="T85" fmla="*/ 1319 h 1413"/>
                <a:gd name="T86" fmla="*/ 391 w 462"/>
                <a:gd name="T87" fmla="*/ 1409 h 1413"/>
                <a:gd name="T88" fmla="*/ 456 w 462"/>
                <a:gd name="T89" fmla="*/ 1355 h 1413"/>
                <a:gd name="T90" fmla="*/ 438 w 462"/>
                <a:gd name="T91" fmla="*/ 1291 h 1413"/>
                <a:gd name="T92" fmla="*/ 436 w 462"/>
                <a:gd name="T93" fmla="*/ 1262 h 1413"/>
                <a:gd name="T94" fmla="*/ 430 w 462"/>
                <a:gd name="T95" fmla="*/ 1163 h 1413"/>
                <a:gd name="T96" fmla="*/ 391 w 462"/>
                <a:gd name="T97" fmla="*/ 933 h 1413"/>
                <a:gd name="T98" fmla="*/ 397 w 462"/>
                <a:gd name="T99" fmla="*/ 882 h 1413"/>
                <a:gd name="T100" fmla="*/ 403 w 462"/>
                <a:gd name="T101" fmla="*/ 798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1413">
                  <a:moveTo>
                    <a:pt x="403" y="798"/>
                  </a:moveTo>
                  <a:cubicBezTo>
                    <a:pt x="403" y="798"/>
                    <a:pt x="424" y="796"/>
                    <a:pt x="429" y="793"/>
                  </a:cubicBezTo>
                  <a:cubicBezTo>
                    <a:pt x="434" y="789"/>
                    <a:pt x="434" y="778"/>
                    <a:pt x="438" y="772"/>
                  </a:cubicBezTo>
                  <a:cubicBezTo>
                    <a:pt x="442" y="766"/>
                    <a:pt x="448" y="759"/>
                    <a:pt x="446" y="745"/>
                  </a:cubicBezTo>
                  <a:cubicBezTo>
                    <a:pt x="444" y="731"/>
                    <a:pt x="443" y="719"/>
                    <a:pt x="443" y="719"/>
                  </a:cubicBezTo>
                  <a:cubicBezTo>
                    <a:pt x="443" y="719"/>
                    <a:pt x="455" y="717"/>
                    <a:pt x="450" y="687"/>
                  </a:cubicBezTo>
                  <a:cubicBezTo>
                    <a:pt x="445" y="657"/>
                    <a:pt x="448" y="656"/>
                    <a:pt x="447" y="650"/>
                  </a:cubicBezTo>
                  <a:cubicBezTo>
                    <a:pt x="446" y="644"/>
                    <a:pt x="457" y="564"/>
                    <a:pt x="454" y="552"/>
                  </a:cubicBezTo>
                  <a:cubicBezTo>
                    <a:pt x="451" y="539"/>
                    <a:pt x="447" y="505"/>
                    <a:pt x="443" y="478"/>
                  </a:cubicBezTo>
                  <a:cubicBezTo>
                    <a:pt x="439" y="452"/>
                    <a:pt x="431" y="384"/>
                    <a:pt x="425" y="358"/>
                  </a:cubicBezTo>
                  <a:cubicBezTo>
                    <a:pt x="419" y="333"/>
                    <a:pt x="423" y="310"/>
                    <a:pt x="413" y="290"/>
                  </a:cubicBezTo>
                  <a:cubicBezTo>
                    <a:pt x="403" y="270"/>
                    <a:pt x="390" y="253"/>
                    <a:pt x="380" y="248"/>
                  </a:cubicBezTo>
                  <a:cubicBezTo>
                    <a:pt x="370" y="243"/>
                    <a:pt x="368" y="189"/>
                    <a:pt x="358" y="157"/>
                  </a:cubicBezTo>
                  <a:cubicBezTo>
                    <a:pt x="348" y="125"/>
                    <a:pt x="339" y="34"/>
                    <a:pt x="304" y="17"/>
                  </a:cubicBezTo>
                  <a:cubicBezTo>
                    <a:pt x="270" y="0"/>
                    <a:pt x="258" y="3"/>
                    <a:pt x="255" y="5"/>
                  </a:cubicBezTo>
                  <a:cubicBezTo>
                    <a:pt x="252" y="7"/>
                    <a:pt x="220" y="11"/>
                    <a:pt x="212" y="27"/>
                  </a:cubicBezTo>
                  <a:cubicBezTo>
                    <a:pt x="203" y="42"/>
                    <a:pt x="176" y="69"/>
                    <a:pt x="178" y="98"/>
                  </a:cubicBezTo>
                  <a:cubicBezTo>
                    <a:pt x="180" y="128"/>
                    <a:pt x="180" y="102"/>
                    <a:pt x="181" y="96"/>
                  </a:cubicBezTo>
                  <a:cubicBezTo>
                    <a:pt x="181" y="91"/>
                    <a:pt x="182" y="84"/>
                    <a:pt x="182" y="84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4" y="97"/>
                    <a:pt x="184" y="107"/>
                  </a:cubicBezTo>
                  <a:cubicBezTo>
                    <a:pt x="184" y="116"/>
                    <a:pt x="158" y="174"/>
                    <a:pt x="171" y="200"/>
                  </a:cubicBezTo>
                  <a:cubicBezTo>
                    <a:pt x="184" y="225"/>
                    <a:pt x="184" y="228"/>
                    <a:pt x="184" y="228"/>
                  </a:cubicBezTo>
                  <a:cubicBezTo>
                    <a:pt x="184" y="228"/>
                    <a:pt x="174" y="240"/>
                    <a:pt x="162" y="243"/>
                  </a:cubicBezTo>
                  <a:cubicBezTo>
                    <a:pt x="151" y="247"/>
                    <a:pt x="104" y="244"/>
                    <a:pt x="98" y="286"/>
                  </a:cubicBezTo>
                  <a:cubicBezTo>
                    <a:pt x="92" y="328"/>
                    <a:pt x="74" y="421"/>
                    <a:pt x="74" y="435"/>
                  </a:cubicBezTo>
                  <a:cubicBezTo>
                    <a:pt x="74" y="448"/>
                    <a:pt x="69" y="480"/>
                    <a:pt x="63" y="503"/>
                  </a:cubicBezTo>
                  <a:cubicBezTo>
                    <a:pt x="56" y="527"/>
                    <a:pt x="55" y="528"/>
                    <a:pt x="54" y="537"/>
                  </a:cubicBezTo>
                  <a:cubicBezTo>
                    <a:pt x="53" y="545"/>
                    <a:pt x="53" y="549"/>
                    <a:pt x="50" y="555"/>
                  </a:cubicBezTo>
                  <a:cubicBezTo>
                    <a:pt x="47" y="560"/>
                    <a:pt x="35" y="586"/>
                    <a:pt x="34" y="591"/>
                  </a:cubicBezTo>
                  <a:cubicBezTo>
                    <a:pt x="34" y="596"/>
                    <a:pt x="23" y="638"/>
                    <a:pt x="17" y="652"/>
                  </a:cubicBezTo>
                  <a:cubicBezTo>
                    <a:pt x="11" y="667"/>
                    <a:pt x="4" y="694"/>
                    <a:pt x="4" y="698"/>
                  </a:cubicBezTo>
                  <a:cubicBezTo>
                    <a:pt x="3" y="703"/>
                    <a:pt x="3" y="703"/>
                    <a:pt x="3" y="703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5" y="721"/>
                    <a:pt x="5" y="721"/>
                    <a:pt x="5" y="721"/>
                  </a:cubicBezTo>
                  <a:cubicBezTo>
                    <a:pt x="5" y="721"/>
                    <a:pt x="0" y="733"/>
                    <a:pt x="8" y="751"/>
                  </a:cubicBezTo>
                  <a:cubicBezTo>
                    <a:pt x="16" y="769"/>
                    <a:pt x="35" y="777"/>
                    <a:pt x="40" y="777"/>
                  </a:cubicBezTo>
                  <a:cubicBezTo>
                    <a:pt x="45" y="778"/>
                    <a:pt x="51" y="775"/>
                    <a:pt x="50" y="772"/>
                  </a:cubicBezTo>
                  <a:cubicBezTo>
                    <a:pt x="49" y="770"/>
                    <a:pt x="48" y="770"/>
                    <a:pt x="48" y="770"/>
                  </a:cubicBezTo>
                  <a:cubicBezTo>
                    <a:pt x="48" y="770"/>
                    <a:pt x="53" y="763"/>
                    <a:pt x="53" y="762"/>
                  </a:cubicBezTo>
                  <a:cubicBezTo>
                    <a:pt x="54" y="760"/>
                    <a:pt x="51" y="756"/>
                    <a:pt x="51" y="756"/>
                  </a:cubicBezTo>
                  <a:cubicBezTo>
                    <a:pt x="51" y="756"/>
                    <a:pt x="49" y="736"/>
                    <a:pt x="49" y="735"/>
                  </a:cubicBezTo>
                  <a:cubicBezTo>
                    <a:pt x="49" y="733"/>
                    <a:pt x="59" y="728"/>
                    <a:pt x="59" y="728"/>
                  </a:cubicBezTo>
                  <a:cubicBezTo>
                    <a:pt x="59" y="728"/>
                    <a:pt x="60" y="760"/>
                    <a:pt x="57" y="775"/>
                  </a:cubicBezTo>
                  <a:cubicBezTo>
                    <a:pt x="55" y="789"/>
                    <a:pt x="48" y="854"/>
                    <a:pt x="57" y="877"/>
                  </a:cubicBezTo>
                  <a:cubicBezTo>
                    <a:pt x="66" y="899"/>
                    <a:pt x="69" y="905"/>
                    <a:pt x="71" y="905"/>
                  </a:cubicBezTo>
                  <a:cubicBezTo>
                    <a:pt x="74" y="905"/>
                    <a:pt x="73" y="902"/>
                    <a:pt x="75" y="894"/>
                  </a:cubicBezTo>
                  <a:cubicBezTo>
                    <a:pt x="77" y="886"/>
                    <a:pt x="81" y="884"/>
                    <a:pt x="79" y="875"/>
                  </a:cubicBezTo>
                  <a:cubicBezTo>
                    <a:pt x="76" y="867"/>
                    <a:pt x="77" y="860"/>
                    <a:pt x="78" y="856"/>
                  </a:cubicBezTo>
                  <a:cubicBezTo>
                    <a:pt x="78" y="852"/>
                    <a:pt x="83" y="850"/>
                    <a:pt x="86" y="848"/>
                  </a:cubicBezTo>
                  <a:cubicBezTo>
                    <a:pt x="89" y="846"/>
                    <a:pt x="100" y="841"/>
                    <a:pt x="98" y="837"/>
                  </a:cubicBezTo>
                  <a:cubicBezTo>
                    <a:pt x="96" y="833"/>
                    <a:pt x="97" y="832"/>
                    <a:pt x="99" y="831"/>
                  </a:cubicBezTo>
                  <a:cubicBezTo>
                    <a:pt x="100" y="829"/>
                    <a:pt x="101" y="828"/>
                    <a:pt x="101" y="828"/>
                  </a:cubicBezTo>
                  <a:cubicBezTo>
                    <a:pt x="101" y="828"/>
                    <a:pt x="108" y="871"/>
                    <a:pt x="112" y="905"/>
                  </a:cubicBezTo>
                  <a:cubicBezTo>
                    <a:pt x="115" y="940"/>
                    <a:pt x="120" y="947"/>
                    <a:pt x="118" y="973"/>
                  </a:cubicBezTo>
                  <a:cubicBezTo>
                    <a:pt x="115" y="999"/>
                    <a:pt x="107" y="1038"/>
                    <a:pt x="110" y="1075"/>
                  </a:cubicBezTo>
                  <a:cubicBezTo>
                    <a:pt x="114" y="1111"/>
                    <a:pt x="120" y="1177"/>
                    <a:pt x="118" y="1195"/>
                  </a:cubicBezTo>
                  <a:cubicBezTo>
                    <a:pt x="117" y="1213"/>
                    <a:pt x="114" y="1236"/>
                    <a:pt x="116" y="1240"/>
                  </a:cubicBezTo>
                  <a:cubicBezTo>
                    <a:pt x="119" y="1244"/>
                    <a:pt x="120" y="1244"/>
                    <a:pt x="120" y="1244"/>
                  </a:cubicBezTo>
                  <a:cubicBezTo>
                    <a:pt x="120" y="1244"/>
                    <a:pt x="92" y="1276"/>
                    <a:pt x="80" y="1284"/>
                  </a:cubicBezTo>
                  <a:cubicBezTo>
                    <a:pt x="68" y="1292"/>
                    <a:pt x="38" y="1311"/>
                    <a:pt x="37" y="1318"/>
                  </a:cubicBezTo>
                  <a:cubicBezTo>
                    <a:pt x="36" y="1325"/>
                    <a:pt x="34" y="1347"/>
                    <a:pt x="49" y="1351"/>
                  </a:cubicBezTo>
                  <a:cubicBezTo>
                    <a:pt x="64" y="1355"/>
                    <a:pt x="97" y="1346"/>
                    <a:pt x="104" y="1341"/>
                  </a:cubicBezTo>
                  <a:cubicBezTo>
                    <a:pt x="111" y="1335"/>
                    <a:pt x="129" y="1316"/>
                    <a:pt x="140" y="1316"/>
                  </a:cubicBezTo>
                  <a:cubicBezTo>
                    <a:pt x="150" y="1316"/>
                    <a:pt x="177" y="1303"/>
                    <a:pt x="176" y="1283"/>
                  </a:cubicBezTo>
                  <a:cubicBezTo>
                    <a:pt x="174" y="1263"/>
                    <a:pt x="178" y="1245"/>
                    <a:pt x="175" y="1244"/>
                  </a:cubicBezTo>
                  <a:cubicBezTo>
                    <a:pt x="172" y="1242"/>
                    <a:pt x="171" y="1244"/>
                    <a:pt x="171" y="1244"/>
                  </a:cubicBezTo>
                  <a:cubicBezTo>
                    <a:pt x="171" y="1244"/>
                    <a:pt x="174" y="1227"/>
                    <a:pt x="178" y="1201"/>
                  </a:cubicBezTo>
                  <a:cubicBezTo>
                    <a:pt x="181" y="1175"/>
                    <a:pt x="182" y="1139"/>
                    <a:pt x="185" y="1116"/>
                  </a:cubicBezTo>
                  <a:cubicBezTo>
                    <a:pt x="188" y="1093"/>
                    <a:pt x="200" y="1081"/>
                    <a:pt x="197" y="1048"/>
                  </a:cubicBezTo>
                  <a:cubicBezTo>
                    <a:pt x="194" y="1016"/>
                    <a:pt x="197" y="984"/>
                    <a:pt x="205" y="965"/>
                  </a:cubicBezTo>
                  <a:cubicBezTo>
                    <a:pt x="212" y="945"/>
                    <a:pt x="208" y="865"/>
                    <a:pt x="209" y="852"/>
                  </a:cubicBezTo>
                  <a:cubicBezTo>
                    <a:pt x="210" y="840"/>
                    <a:pt x="227" y="769"/>
                    <a:pt x="228" y="764"/>
                  </a:cubicBezTo>
                  <a:cubicBezTo>
                    <a:pt x="229" y="759"/>
                    <a:pt x="230" y="758"/>
                    <a:pt x="230" y="758"/>
                  </a:cubicBezTo>
                  <a:cubicBezTo>
                    <a:pt x="246" y="756"/>
                    <a:pt x="246" y="756"/>
                    <a:pt x="246" y="756"/>
                  </a:cubicBezTo>
                  <a:cubicBezTo>
                    <a:pt x="246" y="756"/>
                    <a:pt x="271" y="805"/>
                    <a:pt x="277" y="841"/>
                  </a:cubicBezTo>
                  <a:cubicBezTo>
                    <a:pt x="283" y="876"/>
                    <a:pt x="295" y="932"/>
                    <a:pt x="301" y="955"/>
                  </a:cubicBezTo>
                  <a:cubicBezTo>
                    <a:pt x="307" y="978"/>
                    <a:pt x="321" y="1011"/>
                    <a:pt x="329" y="1027"/>
                  </a:cubicBezTo>
                  <a:cubicBezTo>
                    <a:pt x="336" y="1042"/>
                    <a:pt x="356" y="1141"/>
                    <a:pt x="362" y="1162"/>
                  </a:cubicBezTo>
                  <a:cubicBezTo>
                    <a:pt x="369" y="1183"/>
                    <a:pt x="380" y="1227"/>
                    <a:pt x="379" y="1235"/>
                  </a:cubicBezTo>
                  <a:cubicBezTo>
                    <a:pt x="377" y="1242"/>
                    <a:pt x="370" y="1243"/>
                    <a:pt x="375" y="1247"/>
                  </a:cubicBezTo>
                  <a:cubicBezTo>
                    <a:pt x="381" y="1250"/>
                    <a:pt x="380" y="1251"/>
                    <a:pt x="379" y="1253"/>
                  </a:cubicBezTo>
                  <a:cubicBezTo>
                    <a:pt x="377" y="1256"/>
                    <a:pt x="380" y="1261"/>
                    <a:pt x="380" y="1262"/>
                  </a:cubicBezTo>
                  <a:cubicBezTo>
                    <a:pt x="381" y="1262"/>
                    <a:pt x="379" y="1281"/>
                    <a:pt x="379" y="1281"/>
                  </a:cubicBezTo>
                  <a:cubicBezTo>
                    <a:pt x="380" y="1282"/>
                    <a:pt x="380" y="1282"/>
                    <a:pt x="380" y="1282"/>
                  </a:cubicBezTo>
                  <a:cubicBezTo>
                    <a:pt x="380" y="1282"/>
                    <a:pt x="384" y="1313"/>
                    <a:pt x="383" y="1319"/>
                  </a:cubicBezTo>
                  <a:cubicBezTo>
                    <a:pt x="382" y="1325"/>
                    <a:pt x="386" y="1345"/>
                    <a:pt x="386" y="1350"/>
                  </a:cubicBezTo>
                  <a:cubicBezTo>
                    <a:pt x="385" y="1354"/>
                    <a:pt x="375" y="1405"/>
                    <a:pt x="391" y="1409"/>
                  </a:cubicBezTo>
                  <a:cubicBezTo>
                    <a:pt x="407" y="1413"/>
                    <a:pt x="433" y="1413"/>
                    <a:pt x="443" y="1405"/>
                  </a:cubicBezTo>
                  <a:cubicBezTo>
                    <a:pt x="453" y="1396"/>
                    <a:pt x="462" y="1370"/>
                    <a:pt x="456" y="1355"/>
                  </a:cubicBezTo>
                  <a:cubicBezTo>
                    <a:pt x="450" y="1340"/>
                    <a:pt x="445" y="1316"/>
                    <a:pt x="441" y="1303"/>
                  </a:cubicBezTo>
                  <a:cubicBezTo>
                    <a:pt x="438" y="1291"/>
                    <a:pt x="438" y="1291"/>
                    <a:pt x="438" y="1291"/>
                  </a:cubicBezTo>
                  <a:cubicBezTo>
                    <a:pt x="438" y="1291"/>
                    <a:pt x="437" y="1283"/>
                    <a:pt x="435" y="1277"/>
                  </a:cubicBezTo>
                  <a:cubicBezTo>
                    <a:pt x="432" y="1272"/>
                    <a:pt x="440" y="1265"/>
                    <a:pt x="436" y="1262"/>
                  </a:cubicBezTo>
                  <a:cubicBezTo>
                    <a:pt x="432" y="1259"/>
                    <a:pt x="441" y="1256"/>
                    <a:pt x="435" y="1252"/>
                  </a:cubicBezTo>
                  <a:cubicBezTo>
                    <a:pt x="429" y="1247"/>
                    <a:pt x="430" y="1163"/>
                    <a:pt x="430" y="1163"/>
                  </a:cubicBezTo>
                  <a:cubicBezTo>
                    <a:pt x="430" y="1163"/>
                    <a:pt x="424" y="1054"/>
                    <a:pt x="417" y="1035"/>
                  </a:cubicBezTo>
                  <a:cubicBezTo>
                    <a:pt x="409" y="1016"/>
                    <a:pt x="392" y="946"/>
                    <a:pt x="391" y="933"/>
                  </a:cubicBezTo>
                  <a:cubicBezTo>
                    <a:pt x="390" y="919"/>
                    <a:pt x="391" y="881"/>
                    <a:pt x="391" y="881"/>
                  </a:cubicBezTo>
                  <a:cubicBezTo>
                    <a:pt x="391" y="881"/>
                    <a:pt x="396" y="881"/>
                    <a:pt x="397" y="882"/>
                  </a:cubicBezTo>
                  <a:cubicBezTo>
                    <a:pt x="399" y="883"/>
                    <a:pt x="398" y="844"/>
                    <a:pt x="398" y="833"/>
                  </a:cubicBezTo>
                  <a:cubicBezTo>
                    <a:pt x="398" y="821"/>
                    <a:pt x="403" y="798"/>
                    <a:pt x="403" y="7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10748917" y="1520825"/>
              <a:ext cx="144384" cy="507138"/>
            </a:xfrm>
            <a:custGeom>
              <a:avLst/>
              <a:gdLst>
                <a:gd name="T0" fmla="*/ 78 w 415"/>
                <a:gd name="T1" fmla="*/ 1104 h 1460"/>
                <a:gd name="T2" fmla="*/ 71 w 415"/>
                <a:gd name="T3" fmla="*/ 1060 h 1460"/>
                <a:gd name="T4" fmla="*/ 6 w 415"/>
                <a:gd name="T5" fmla="*/ 834 h 1460"/>
                <a:gd name="T6" fmla="*/ 21 w 415"/>
                <a:gd name="T7" fmla="*/ 747 h 1460"/>
                <a:gd name="T8" fmla="*/ 13 w 415"/>
                <a:gd name="T9" fmla="*/ 566 h 1460"/>
                <a:gd name="T10" fmla="*/ 18 w 415"/>
                <a:gd name="T11" fmla="*/ 483 h 1460"/>
                <a:gd name="T12" fmla="*/ 55 w 415"/>
                <a:gd name="T13" fmla="*/ 306 h 1460"/>
                <a:gd name="T14" fmla="*/ 150 w 415"/>
                <a:gd name="T15" fmla="*/ 237 h 1460"/>
                <a:gd name="T16" fmla="*/ 125 w 415"/>
                <a:gd name="T17" fmla="*/ 167 h 1460"/>
                <a:gd name="T18" fmla="*/ 112 w 415"/>
                <a:gd name="T19" fmla="*/ 91 h 1460"/>
                <a:gd name="T20" fmla="*/ 117 w 415"/>
                <a:gd name="T21" fmla="*/ 27 h 1460"/>
                <a:gd name="T22" fmla="*/ 153 w 415"/>
                <a:gd name="T23" fmla="*/ 5 h 1460"/>
                <a:gd name="T24" fmla="*/ 215 w 415"/>
                <a:gd name="T25" fmla="*/ 8 h 1460"/>
                <a:gd name="T26" fmla="*/ 261 w 415"/>
                <a:gd name="T27" fmla="*/ 56 h 1460"/>
                <a:gd name="T28" fmla="*/ 260 w 415"/>
                <a:gd name="T29" fmla="*/ 94 h 1460"/>
                <a:gd name="T30" fmla="*/ 242 w 415"/>
                <a:gd name="T31" fmla="*/ 151 h 1460"/>
                <a:gd name="T32" fmla="*/ 302 w 415"/>
                <a:gd name="T33" fmla="*/ 233 h 1460"/>
                <a:gd name="T34" fmla="*/ 392 w 415"/>
                <a:gd name="T35" fmla="*/ 337 h 1460"/>
                <a:gd name="T36" fmla="*/ 402 w 415"/>
                <a:gd name="T37" fmla="*/ 463 h 1460"/>
                <a:gd name="T38" fmla="*/ 384 w 415"/>
                <a:gd name="T39" fmla="*/ 660 h 1460"/>
                <a:gd name="T40" fmla="*/ 367 w 415"/>
                <a:gd name="T41" fmla="*/ 832 h 1460"/>
                <a:gd name="T42" fmla="*/ 379 w 415"/>
                <a:gd name="T43" fmla="*/ 951 h 1460"/>
                <a:gd name="T44" fmla="*/ 368 w 415"/>
                <a:gd name="T45" fmla="*/ 1023 h 1460"/>
                <a:gd name="T46" fmla="*/ 385 w 415"/>
                <a:gd name="T47" fmla="*/ 1088 h 1460"/>
                <a:gd name="T48" fmla="*/ 379 w 415"/>
                <a:gd name="T49" fmla="*/ 1173 h 1460"/>
                <a:gd name="T50" fmla="*/ 366 w 415"/>
                <a:gd name="T51" fmla="*/ 1351 h 1460"/>
                <a:gd name="T52" fmla="*/ 376 w 415"/>
                <a:gd name="T53" fmla="*/ 1433 h 1460"/>
                <a:gd name="T54" fmla="*/ 279 w 415"/>
                <a:gd name="T55" fmla="*/ 1428 h 1460"/>
                <a:gd name="T56" fmla="*/ 303 w 415"/>
                <a:gd name="T57" fmla="*/ 1370 h 1460"/>
                <a:gd name="T58" fmla="*/ 315 w 415"/>
                <a:gd name="T59" fmla="*/ 1306 h 1460"/>
                <a:gd name="T60" fmla="*/ 302 w 415"/>
                <a:gd name="T61" fmla="*/ 1146 h 1460"/>
                <a:gd name="T62" fmla="*/ 269 w 415"/>
                <a:gd name="T63" fmla="*/ 1118 h 1460"/>
                <a:gd name="T64" fmla="*/ 241 w 415"/>
                <a:gd name="T65" fmla="*/ 1024 h 1460"/>
                <a:gd name="T66" fmla="*/ 207 w 415"/>
                <a:gd name="T67" fmla="*/ 954 h 1460"/>
                <a:gd name="T68" fmla="*/ 188 w 415"/>
                <a:gd name="T69" fmla="*/ 1040 h 1460"/>
                <a:gd name="T70" fmla="*/ 189 w 415"/>
                <a:gd name="T71" fmla="*/ 1094 h 1460"/>
                <a:gd name="T72" fmla="*/ 192 w 415"/>
                <a:gd name="T73" fmla="*/ 1326 h 1460"/>
                <a:gd name="T74" fmla="*/ 207 w 415"/>
                <a:gd name="T75" fmla="*/ 1367 h 1460"/>
                <a:gd name="T76" fmla="*/ 143 w 415"/>
                <a:gd name="T77" fmla="*/ 1417 h 1460"/>
                <a:gd name="T78" fmla="*/ 36 w 415"/>
                <a:gd name="T79" fmla="*/ 1402 h 1460"/>
                <a:gd name="T80" fmla="*/ 119 w 415"/>
                <a:gd name="T81" fmla="*/ 1343 h 1460"/>
                <a:gd name="T82" fmla="*/ 117 w 415"/>
                <a:gd name="T83" fmla="*/ 1199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1460">
                  <a:moveTo>
                    <a:pt x="108" y="1119"/>
                  </a:moveTo>
                  <a:cubicBezTo>
                    <a:pt x="106" y="1119"/>
                    <a:pt x="79" y="1111"/>
                    <a:pt x="78" y="1104"/>
                  </a:cubicBezTo>
                  <a:cubicBezTo>
                    <a:pt x="76" y="1097"/>
                    <a:pt x="78" y="1086"/>
                    <a:pt x="78" y="1086"/>
                  </a:cubicBezTo>
                  <a:cubicBezTo>
                    <a:pt x="78" y="1086"/>
                    <a:pt x="76" y="1066"/>
                    <a:pt x="71" y="1060"/>
                  </a:cubicBezTo>
                  <a:cubicBezTo>
                    <a:pt x="67" y="1053"/>
                    <a:pt x="55" y="1026"/>
                    <a:pt x="42" y="992"/>
                  </a:cubicBezTo>
                  <a:cubicBezTo>
                    <a:pt x="30" y="958"/>
                    <a:pt x="5" y="857"/>
                    <a:pt x="6" y="834"/>
                  </a:cubicBezTo>
                  <a:cubicBezTo>
                    <a:pt x="6" y="812"/>
                    <a:pt x="0" y="782"/>
                    <a:pt x="10" y="765"/>
                  </a:cubicBezTo>
                  <a:cubicBezTo>
                    <a:pt x="21" y="747"/>
                    <a:pt x="21" y="747"/>
                    <a:pt x="21" y="747"/>
                  </a:cubicBezTo>
                  <a:cubicBezTo>
                    <a:pt x="21" y="747"/>
                    <a:pt x="15" y="694"/>
                    <a:pt x="18" y="680"/>
                  </a:cubicBezTo>
                  <a:cubicBezTo>
                    <a:pt x="21" y="665"/>
                    <a:pt x="11" y="586"/>
                    <a:pt x="13" y="566"/>
                  </a:cubicBezTo>
                  <a:cubicBezTo>
                    <a:pt x="15" y="545"/>
                    <a:pt x="29" y="488"/>
                    <a:pt x="29" y="488"/>
                  </a:cubicBezTo>
                  <a:cubicBezTo>
                    <a:pt x="18" y="483"/>
                    <a:pt x="18" y="483"/>
                    <a:pt x="18" y="483"/>
                  </a:cubicBezTo>
                  <a:cubicBezTo>
                    <a:pt x="18" y="483"/>
                    <a:pt x="35" y="415"/>
                    <a:pt x="37" y="392"/>
                  </a:cubicBezTo>
                  <a:cubicBezTo>
                    <a:pt x="38" y="370"/>
                    <a:pt x="47" y="321"/>
                    <a:pt x="55" y="306"/>
                  </a:cubicBezTo>
                  <a:cubicBezTo>
                    <a:pt x="63" y="291"/>
                    <a:pt x="83" y="279"/>
                    <a:pt x="108" y="264"/>
                  </a:cubicBezTo>
                  <a:cubicBezTo>
                    <a:pt x="132" y="249"/>
                    <a:pt x="150" y="237"/>
                    <a:pt x="150" y="237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7" y="202"/>
                    <a:pt x="130" y="181"/>
                    <a:pt x="125" y="167"/>
                  </a:cubicBezTo>
                  <a:cubicBezTo>
                    <a:pt x="121" y="154"/>
                    <a:pt x="112" y="131"/>
                    <a:pt x="112" y="119"/>
                  </a:cubicBezTo>
                  <a:cubicBezTo>
                    <a:pt x="112" y="107"/>
                    <a:pt x="112" y="91"/>
                    <a:pt x="112" y="91"/>
                  </a:cubicBezTo>
                  <a:cubicBezTo>
                    <a:pt x="112" y="91"/>
                    <a:pt x="104" y="61"/>
                    <a:pt x="109" y="49"/>
                  </a:cubicBezTo>
                  <a:cubicBezTo>
                    <a:pt x="114" y="36"/>
                    <a:pt x="114" y="31"/>
                    <a:pt x="117" y="27"/>
                  </a:cubicBezTo>
                  <a:cubicBezTo>
                    <a:pt x="120" y="24"/>
                    <a:pt x="127" y="23"/>
                    <a:pt x="132" y="16"/>
                  </a:cubicBezTo>
                  <a:cubicBezTo>
                    <a:pt x="136" y="10"/>
                    <a:pt x="143" y="9"/>
                    <a:pt x="153" y="5"/>
                  </a:cubicBezTo>
                  <a:cubicBezTo>
                    <a:pt x="162" y="1"/>
                    <a:pt x="188" y="0"/>
                    <a:pt x="193" y="0"/>
                  </a:cubicBezTo>
                  <a:cubicBezTo>
                    <a:pt x="199" y="1"/>
                    <a:pt x="212" y="7"/>
                    <a:pt x="215" y="8"/>
                  </a:cubicBezTo>
                  <a:cubicBezTo>
                    <a:pt x="219" y="9"/>
                    <a:pt x="233" y="14"/>
                    <a:pt x="240" y="19"/>
                  </a:cubicBezTo>
                  <a:cubicBezTo>
                    <a:pt x="246" y="24"/>
                    <a:pt x="260" y="50"/>
                    <a:pt x="261" y="56"/>
                  </a:cubicBezTo>
                  <a:cubicBezTo>
                    <a:pt x="263" y="62"/>
                    <a:pt x="268" y="77"/>
                    <a:pt x="266" y="81"/>
                  </a:cubicBezTo>
                  <a:cubicBezTo>
                    <a:pt x="263" y="85"/>
                    <a:pt x="260" y="94"/>
                    <a:pt x="260" y="94"/>
                  </a:cubicBezTo>
                  <a:cubicBezTo>
                    <a:pt x="260" y="94"/>
                    <a:pt x="265" y="117"/>
                    <a:pt x="256" y="133"/>
                  </a:cubicBezTo>
                  <a:cubicBezTo>
                    <a:pt x="248" y="148"/>
                    <a:pt x="242" y="151"/>
                    <a:pt x="242" y="151"/>
                  </a:cubicBezTo>
                  <a:cubicBezTo>
                    <a:pt x="242" y="151"/>
                    <a:pt x="243" y="197"/>
                    <a:pt x="243" y="204"/>
                  </a:cubicBezTo>
                  <a:cubicBezTo>
                    <a:pt x="243" y="211"/>
                    <a:pt x="293" y="227"/>
                    <a:pt x="302" y="233"/>
                  </a:cubicBezTo>
                  <a:cubicBezTo>
                    <a:pt x="311" y="238"/>
                    <a:pt x="357" y="267"/>
                    <a:pt x="363" y="271"/>
                  </a:cubicBezTo>
                  <a:cubicBezTo>
                    <a:pt x="369" y="274"/>
                    <a:pt x="384" y="305"/>
                    <a:pt x="392" y="337"/>
                  </a:cubicBezTo>
                  <a:cubicBezTo>
                    <a:pt x="400" y="369"/>
                    <a:pt x="415" y="456"/>
                    <a:pt x="411" y="459"/>
                  </a:cubicBezTo>
                  <a:cubicBezTo>
                    <a:pt x="407" y="462"/>
                    <a:pt x="402" y="463"/>
                    <a:pt x="402" y="463"/>
                  </a:cubicBezTo>
                  <a:cubicBezTo>
                    <a:pt x="402" y="463"/>
                    <a:pt x="396" y="536"/>
                    <a:pt x="395" y="553"/>
                  </a:cubicBezTo>
                  <a:cubicBezTo>
                    <a:pt x="395" y="570"/>
                    <a:pt x="395" y="607"/>
                    <a:pt x="384" y="660"/>
                  </a:cubicBezTo>
                  <a:cubicBezTo>
                    <a:pt x="374" y="714"/>
                    <a:pt x="368" y="744"/>
                    <a:pt x="370" y="760"/>
                  </a:cubicBezTo>
                  <a:cubicBezTo>
                    <a:pt x="373" y="775"/>
                    <a:pt x="368" y="823"/>
                    <a:pt x="367" y="832"/>
                  </a:cubicBezTo>
                  <a:cubicBezTo>
                    <a:pt x="366" y="841"/>
                    <a:pt x="368" y="894"/>
                    <a:pt x="372" y="908"/>
                  </a:cubicBezTo>
                  <a:cubicBezTo>
                    <a:pt x="375" y="921"/>
                    <a:pt x="380" y="942"/>
                    <a:pt x="379" y="951"/>
                  </a:cubicBezTo>
                  <a:cubicBezTo>
                    <a:pt x="377" y="959"/>
                    <a:pt x="365" y="966"/>
                    <a:pt x="365" y="966"/>
                  </a:cubicBezTo>
                  <a:cubicBezTo>
                    <a:pt x="365" y="966"/>
                    <a:pt x="373" y="1019"/>
                    <a:pt x="368" y="1023"/>
                  </a:cubicBezTo>
                  <a:cubicBezTo>
                    <a:pt x="362" y="1027"/>
                    <a:pt x="375" y="1056"/>
                    <a:pt x="376" y="1066"/>
                  </a:cubicBezTo>
                  <a:cubicBezTo>
                    <a:pt x="377" y="1076"/>
                    <a:pt x="386" y="1080"/>
                    <a:pt x="385" y="1088"/>
                  </a:cubicBezTo>
                  <a:cubicBezTo>
                    <a:pt x="384" y="1095"/>
                    <a:pt x="376" y="1104"/>
                    <a:pt x="376" y="1104"/>
                  </a:cubicBezTo>
                  <a:cubicBezTo>
                    <a:pt x="376" y="1104"/>
                    <a:pt x="379" y="1150"/>
                    <a:pt x="379" y="1173"/>
                  </a:cubicBezTo>
                  <a:cubicBezTo>
                    <a:pt x="379" y="1197"/>
                    <a:pt x="368" y="1237"/>
                    <a:pt x="366" y="1272"/>
                  </a:cubicBezTo>
                  <a:cubicBezTo>
                    <a:pt x="365" y="1307"/>
                    <a:pt x="366" y="1351"/>
                    <a:pt x="366" y="1351"/>
                  </a:cubicBezTo>
                  <a:cubicBezTo>
                    <a:pt x="366" y="1351"/>
                    <a:pt x="389" y="1362"/>
                    <a:pt x="384" y="1379"/>
                  </a:cubicBezTo>
                  <a:cubicBezTo>
                    <a:pt x="380" y="1396"/>
                    <a:pt x="394" y="1414"/>
                    <a:pt x="376" y="1433"/>
                  </a:cubicBezTo>
                  <a:cubicBezTo>
                    <a:pt x="359" y="1451"/>
                    <a:pt x="326" y="1460"/>
                    <a:pt x="307" y="1460"/>
                  </a:cubicBezTo>
                  <a:cubicBezTo>
                    <a:pt x="288" y="1460"/>
                    <a:pt x="270" y="1445"/>
                    <a:pt x="279" y="1428"/>
                  </a:cubicBezTo>
                  <a:cubicBezTo>
                    <a:pt x="288" y="1411"/>
                    <a:pt x="301" y="1393"/>
                    <a:pt x="301" y="1393"/>
                  </a:cubicBezTo>
                  <a:cubicBezTo>
                    <a:pt x="301" y="1393"/>
                    <a:pt x="298" y="1379"/>
                    <a:pt x="303" y="1370"/>
                  </a:cubicBezTo>
                  <a:cubicBezTo>
                    <a:pt x="308" y="1361"/>
                    <a:pt x="314" y="1350"/>
                    <a:pt x="314" y="1350"/>
                  </a:cubicBezTo>
                  <a:cubicBezTo>
                    <a:pt x="314" y="1350"/>
                    <a:pt x="315" y="1322"/>
                    <a:pt x="315" y="1306"/>
                  </a:cubicBezTo>
                  <a:cubicBezTo>
                    <a:pt x="315" y="1291"/>
                    <a:pt x="306" y="1211"/>
                    <a:pt x="305" y="1196"/>
                  </a:cubicBezTo>
                  <a:cubicBezTo>
                    <a:pt x="305" y="1181"/>
                    <a:pt x="302" y="1146"/>
                    <a:pt x="302" y="1146"/>
                  </a:cubicBezTo>
                  <a:cubicBezTo>
                    <a:pt x="302" y="1146"/>
                    <a:pt x="283" y="1149"/>
                    <a:pt x="273" y="1139"/>
                  </a:cubicBezTo>
                  <a:cubicBezTo>
                    <a:pt x="263" y="1128"/>
                    <a:pt x="267" y="1122"/>
                    <a:pt x="269" y="1118"/>
                  </a:cubicBezTo>
                  <a:cubicBezTo>
                    <a:pt x="271" y="1114"/>
                    <a:pt x="254" y="1095"/>
                    <a:pt x="254" y="1084"/>
                  </a:cubicBezTo>
                  <a:cubicBezTo>
                    <a:pt x="254" y="1073"/>
                    <a:pt x="242" y="1040"/>
                    <a:pt x="241" y="1024"/>
                  </a:cubicBezTo>
                  <a:cubicBezTo>
                    <a:pt x="240" y="1008"/>
                    <a:pt x="219" y="974"/>
                    <a:pt x="219" y="974"/>
                  </a:cubicBezTo>
                  <a:cubicBezTo>
                    <a:pt x="207" y="954"/>
                    <a:pt x="207" y="954"/>
                    <a:pt x="207" y="954"/>
                  </a:cubicBezTo>
                  <a:cubicBezTo>
                    <a:pt x="207" y="954"/>
                    <a:pt x="195" y="997"/>
                    <a:pt x="193" y="1012"/>
                  </a:cubicBezTo>
                  <a:cubicBezTo>
                    <a:pt x="192" y="1027"/>
                    <a:pt x="188" y="1040"/>
                    <a:pt x="188" y="1040"/>
                  </a:cubicBezTo>
                  <a:cubicBezTo>
                    <a:pt x="188" y="1040"/>
                    <a:pt x="197" y="1067"/>
                    <a:pt x="199" y="1076"/>
                  </a:cubicBezTo>
                  <a:cubicBezTo>
                    <a:pt x="200" y="1086"/>
                    <a:pt x="189" y="1094"/>
                    <a:pt x="189" y="1094"/>
                  </a:cubicBezTo>
                  <a:cubicBezTo>
                    <a:pt x="189" y="1094"/>
                    <a:pt x="195" y="1142"/>
                    <a:pt x="191" y="1184"/>
                  </a:cubicBezTo>
                  <a:cubicBezTo>
                    <a:pt x="187" y="1225"/>
                    <a:pt x="192" y="1326"/>
                    <a:pt x="192" y="1326"/>
                  </a:cubicBezTo>
                  <a:cubicBezTo>
                    <a:pt x="192" y="1326"/>
                    <a:pt x="203" y="1334"/>
                    <a:pt x="207" y="1340"/>
                  </a:cubicBezTo>
                  <a:cubicBezTo>
                    <a:pt x="211" y="1346"/>
                    <a:pt x="207" y="1365"/>
                    <a:pt x="207" y="1367"/>
                  </a:cubicBezTo>
                  <a:cubicBezTo>
                    <a:pt x="207" y="1369"/>
                    <a:pt x="218" y="1388"/>
                    <a:pt x="210" y="1397"/>
                  </a:cubicBezTo>
                  <a:cubicBezTo>
                    <a:pt x="201" y="1406"/>
                    <a:pt x="158" y="1410"/>
                    <a:pt x="143" y="1417"/>
                  </a:cubicBezTo>
                  <a:cubicBezTo>
                    <a:pt x="127" y="1423"/>
                    <a:pt x="46" y="1441"/>
                    <a:pt x="32" y="1430"/>
                  </a:cubicBezTo>
                  <a:cubicBezTo>
                    <a:pt x="18" y="1419"/>
                    <a:pt x="19" y="1414"/>
                    <a:pt x="36" y="1402"/>
                  </a:cubicBezTo>
                  <a:cubicBezTo>
                    <a:pt x="52" y="1391"/>
                    <a:pt x="94" y="1370"/>
                    <a:pt x="99" y="1367"/>
                  </a:cubicBezTo>
                  <a:cubicBezTo>
                    <a:pt x="104" y="1364"/>
                    <a:pt x="112" y="1350"/>
                    <a:pt x="119" y="1343"/>
                  </a:cubicBezTo>
                  <a:cubicBezTo>
                    <a:pt x="126" y="1336"/>
                    <a:pt x="134" y="1329"/>
                    <a:pt x="134" y="1329"/>
                  </a:cubicBezTo>
                  <a:cubicBezTo>
                    <a:pt x="134" y="1329"/>
                    <a:pt x="120" y="1218"/>
                    <a:pt x="117" y="1199"/>
                  </a:cubicBezTo>
                  <a:cubicBezTo>
                    <a:pt x="113" y="1181"/>
                    <a:pt x="108" y="1119"/>
                    <a:pt x="108" y="1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3"/>
            <p:cNvSpPr>
              <a:spLocks noEditPoints="1"/>
            </p:cNvSpPr>
            <p:nvPr/>
          </p:nvSpPr>
          <p:spPr bwMode="auto">
            <a:xfrm flipH="1">
              <a:off x="9797630" y="1964706"/>
              <a:ext cx="218724" cy="702500"/>
            </a:xfrm>
            <a:custGeom>
              <a:avLst/>
              <a:gdLst>
                <a:gd name="T0" fmla="*/ 312 w 426"/>
                <a:gd name="T1" fmla="*/ 241 h 1370"/>
                <a:gd name="T2" fmla="*/ 257 w 426"/>
                <a:gd name="T3" fmla="*/ 217 h 1370"/>
                <a:gd name="T4" fmla="*/ 270 w 426"/>
                <a:gd name="T5" fmla="*/ 210 h 1370"/>
                <a:gd name="T6" fmla="*/ 278 w 426"/>
                <a:gd name="T7" fmla="*/ 194 h 1370"/>
                <a:gd name="T8" fmla="*/ 289 w 426"/>
                <a:gd name="T9" fmla="*/ 170 h 1370"/>
                <a:gd name="T10" fmla="*/ 270 w 426"/>
                <a:gd name="T11" fmla="*/ 158 h 1370"/>
                <a:gd name="T12" fmla="*/ 254 w 426"/>
                <a:gd name="T13" fmla="*/ 77 h 1370"/>
                <a:gd name="T14" fmla="*/ 152 w 426"/>
                <a:gd name="T15" fmla="*/ 8 h 1370"/>
                <a:gd name="T16" fmla="*/ 81 w 426"/>
                <a:gd name="T17" fmla="*/ 71 h 1370"/>
                <a:gd name="T18" fmla="*/ 79 w 426"/>
                <a:gd name="T19" fmla="*/ 199 h 1370"/>
                <a:gd name="T20" fmla="*/ 70 w 426"/>
                <a:gd name="T21" fmla="*/ 204 h 1370"/>
                <a:gd name="T22" fmla="*/ 91 w 426"/>
                <a:gd name="T23" fmla="*/ 209 h 1370"/>
                <a:gd name="T24" fmla="*/ 91 w 426"/>
                <a:gd name="T25" fmla="*/ 235 h 1370"/>
                <a:gd name="T26" fmla="*/ 97 w 426"/>
                <a:gd name="T27" fmla="*/ 228 h 1370"/>
                <a:gd name="T28" fmla="*/ 108 w 426"/>
                <a:gd name="T29" fmla="*/ 231 h 1370"/>
                <a:gd name="T30" fmla="*/ 120 w 426"/>
                <a:gd name="T31" fmla="*/ 230 h 1370"/>
                <a:gd name="T32" fmla="*/ 132 w 426"/>
                <a:gd name="T33" fmla="*/ 228 h 1370"/>
                <a:gd name="T34" fmla="*/ 62 w 426"/>
                <a:gd name="T35" fmla="*/ 270 h 1370"/>
                <a:gd name="T36" fmla="*/ 12 w 426"/>
                <a:gd name="T37" fmla="*/ 490 h 1370"/>
                <a:gd name="T38" fmla="*/ 39 w 426"/>
                <a:gd name="T39" fmla="*/ 525 h 1370"/>
                <a:gd name="T40" fmla="*/ 72 w 426"/>
                <a:gd name="T41" fmla="*/ 535 h 1370"/>
                <a:gd name="T42" fmla="*/ 46 w 426"/>
                <a:gd name="T43" fmla="*/ 656 h 1370"/>
                <a:gd name="T44" fmla="*/ 30 w 426"/>
                <a:gd name="T45" fmla="*/ 871 h 1370"/>
                <a:gd name="T46" fmla="*/ 19 w 426"/>
                <a:gd name="T47" fmla="*/ 918 h 1370"/>
                <a:gd name="T48" fmla="*/ 22 w 426"/>
                <a:gd name="T49" fmla="*/ 941 h 1370"/>
                <a:gd name="T50" fmla="*/ 108 w 426"/>
                <a:gd name="T51" fmla="*/ 1123 h 1370"/>
                <a:gd name="T52" fmla="*/ 65 w 426"/>
                <a:gd name="T53" fmla="*/ 1221 h 1370"/>
                <a:gd name="T54" fmla="*/ 91 w 426"/>
                <a:gd name="T55" fmla="*/ 1261 h 1370"/>
                <a:gd name="T56" fmla="*/ 177 w 426"/>
                <a:gd name="T57" fmla="*/ 1217 h 1370"/>
                <a:gd name="T58" fmla="*/ 161 w 426"/>
                <a:gd name="T59" fmla="*/ 1269 h 1370"/>
                <a:gd name="T60" fmla="*/ 143 w 426"/>
                <a:gd name="T61" fmla="*/ 1369 h 1370"/>
                <a:gd name="T62" fmla="*/ 229 w 426"/>
                <a:gd name="T63" fmla="*/ 1301 h 1370"/>
                <a:gd name="T64" fmla="*/ 251 w 426"/>
                <a:gd name="T65" fmla="*/ 1105 h 1370"/>
                <a:gd name="T66" fmla="*/ 259 w 426"/>
                <a:gd name="T67" fmla="*/ 954 h 1370"/>
                <a:gd name="T68" fmla="*/ 271 w 426"/>
                <a:gd name="T69" fmla="*/ 946 h 1370"/>
                <a:gd name="T70" fmla="*/ 270 w 426"/>
                <a:gd name="T71" fmla="*/ 890 h 1370"/>
                <a:gd name="T72" fmla="*/ 289 w 426"/>
                <a:gd name="T73" fmla="*/ 814 h 1370"/>
                <a:gd name="T74" fmla="*/ 329 w 426"/>
                <a:gd name="T75" fmla="*/ 668 h 1370"/>
                <a:gd name="T76" fmla="*/ 298 w 426"/>
                <a:gd name="T77" fmla="*/ 502 h 1370"/>
                <a:gd name="T78" fmla="*/ 403 w 426"/>
                <a:gd name="T79" fmla="*/ 405 h 1370"/>
                <a:gd name="T80" fmla="*/ 168 w 426"/>
                <a:gd name="T81" fmla="*/ 953 h 1370"/>
                <a:gd name="T82" fmla="*/ 176 w 426"/>
                <a:gd name="T83" fmla="*/ 1146 h 1370"/>
                <a:gd name="T84" fmla="*/ 174 w 426"/>
                <a:gd name="T85" fmla="*/ 1173 h 1370"/>
                <a:gd name="T86" fmla="*/ 156 w 426"/>
                <a:gd name="T87" fmla="*/ 1090 h 1370"/>
                <a:gd name="T88" fmla="*/ 117 w 426"/>
                <a:gd name="T89" fmla="*/ 942 h 1370"/>
                <a:gd name="T90" fmla="*/ 138 w 426"/>
                <a:gd name="T91" fmla="*/ 920 h 1370"/>
                <a:gd name="T92" fmla="*/ 181 w 426"/>
                <a:gd name="T93" fmla="*/ 763 h 1370"/>
                <a:gd name="T94" fmla="*/ 157 w 426"/>
                <a:gd name="T95" fmla="*/ 946 h 1370"/>
                <a:gd name="T96" fmla="*/ 314 w 426"/>
                <a:gd name="T97" fmla="*/ 434 h 1370"/>
                <a:gd name="T98" fmla="*/ 293 w 426"/>
                <a:gd name="T99" fmla="*/ 412 h 1370"/>
                <a:gd name="T100" fmla="*/ 314 w 426"/>
                <a:gd name="T101" fmla="*/ 434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6" h="1370">
                  <a:moveTo>
                    <a:pt x="403" y="405"/>
                  </a:moveTo>
                  <a:cubicBezTo>
                    <a:pt x="379" y="349"/>
                    <a:pt x="332" y="254"/>
                    <a:pt x="312" y="241"/>
                  </a:cubicBezTo>
                  <a:cubicBezTo>
                    <a:pt x="292" y="227"/>
                    <a:pt x="274" y="218"/>
                    <a:pt x="266" y="218"/>
                  </a:cubicBezTo>
                  <a:cubicBezTo>
                    <a:pt x="259" y="218"/>
                    <a:pt x="257" y="217"/>
                    <a:pt x="257" y="217"/>
                  </a:cubicBezTo>
                  <a:cubicBezTo>
                    <a:pt x="257" y="217"/>
                    <a:pt x="259" y="215"/>
                    <a:pt x="261" y="211"/>
                  </a:cubicBezTo>
                  <a:cubicBezTo>
                    <a:pt x="265" y="211"/>
                    <a:pt x="268" y="211"/>
                    <a:pt x="270" y="210"/>
                  </a:cubicBezTo>
                  <a:cubicBezTo>
                    <a:pt x="284" y="206"/>
                    <a:pt x="295" y="188"/>
                    <a:pt x="295" y="188"/>
                  </a:cubicBezTo>
                  <a:cubicBezTo>
                    <a:pt x="295" y="188"/>
                    <a:pt x="284" y="194"/>
                    <a:pt x="278" y="194"/>
                  </a:cubicBezTo>
                  <a:cubicBezTo>
                    <a:pt x="271" y="194"/>
                    <a:pt x="272" y="191"/>
                    <a:pt x="279" y="187"/>
                  </a:cubicBezTo>
                  <a:cubicBezTo>
                    <a:pt x="287" y="183"/>
                    <a:pt x="289" y="170"/>
                    <a:pt x="289" y="170"/>
                  </a:cubicBezTo>
                  <a:cubicBezTo>
                    <a:pt x="289" y="170"/>
                    <a:pt x="282" y="178"/>
                    <a:pt x="277" y="178"/>
                  </a:cubicBezTo>
                  <a:cubicBezTo>
                    <a:pt x="275" y="178"/>
                    <a:pt x="272" y="170"/>
                    <a:pt x="270" y="158"/>
                  </a:cubicBezTo>
                  <a:cubicBezTo>
                    <a:pt x="269" y="150"/>
                    <a:pt x="267" y="143"/>
                    <a:pt x="265" y="135"/>
                  </a:cubicBezTo>
                  <a:cubicBezTo>
                    <a:pt x="260" y="113"/>
                    <a:pt x="256" y="89"/>
                    <a:pt x="254" y="77"/>
                  </a:cubicBezTo>
                  <a:cubicBezTo>
                    <a:pt x="249" y="52"/>
                    <a:pt x="216" y="12"/>
                    <a:pt x="193" y="6"/>
                  </a:cubicBezTo>
                  <a:cubicBezTo>
                    <a:pt x="171" y="0"/>
                    <a:pt x="152" y="8"/>
                    <a:pt x="152" y="8"/>
                  </a:cubicBezTo>
                  <a:cubicBezTo>
                    <a:pt x="152" y="8"/>
                    <a:pt x="148" y="4"/>
                    <a:pt x="133" y="5"/>
                  </a:cubicBezTo>
                  <a:cubicBezTo>
                    <a:pt x="133" y="5"/>
                    <a:pt x="85" y="36"/>
                    <a:pt x="81" y="71"/>
                  </a:cubicBezTo>
                  <a:cubicBezTo>
                    <a:pt x="78" y="106"/>
                    <a:pt x="74" y="124"/>
                    <a:pt x="81" y="151"/>
                  </a:cubicBezTo>
                  <a:cubicBezTo>
                    <a:pt x="88" y="179"/>
                    <a:pt x="83" y="198"/>
                    <a:pt x="79" y="199"/>
                  </a:cubicBezTo>
                  <a:cubicBezTo>
                    <a:pt x="74" y="200"/>
                    <a:pt x="65" y="188"/>
                    <a:pt x="65" y="188"/>
                  </a:cubicBezTo>
                  <a:cubicBezTo>
                    <a:pt x="65" y="188"/>
                    <a:pt x="63" y="198"/>
                    <a:pt x="70" y="204"/>
                  </a:cubicBezTo>
                  <a:cubicBezTo>
                    <a:pt x="78" y="210"/>
                    <a:pt x="86" y="211"/>
                    <a:pt x="86" y="211"/>
                  </a:cubicBezTo>
                  <a:cubicBezTo>
                    <a:pt x="91" y="209"/>
                    <a:pt x="91" y="209"/>
                    <a:pt x="91" y="209"/>
                  </a:cubicBezTo>
                  <a:cubicBezTo>
                    <a:pt x="91" y="209"/>
                    <a:pt x="80" y="215"/>
                    <a:pt x="80" y="219"/>
                  </a:cubicBezTo>
                  <a:cubicBezTo>
                    <a:pt x="80" y="224"/>
                    <a:pt x="91" y="235"/>
                    <a:pt x="91" y="235"/>
                  </a:cubicBezTo>
                  <a:cubicBezTo>
                    <a:pt x="91" y="235"/>
                    <a:pt x="90" y="228"/>
                    <a:pt x="91" y="223"/>
                  </a:cubicBezTo>
                  <a:cubicBezTo>
                    <a:pt x="93" y="218"/>
                    <a:pt x="99" y="220"/>
                    <a:pt x="97" y="228"/>
                  </a:cubicBezTo>
                  <a:cubicBezTo>
                    <a:pt x="96" y="236"/>
                    <a:pt x="92" y="247"/>
                    <a:pt x="92" y="247"/>
                  </a:cubicBezTo>
                  <a:cubicBezTo>
                    <a:pt x="92" y="247"/>
                    <a:pt x="104" y="239"/>
                    <a:pt x="108" y="231"/>
                  </a:cubicBezTo>
                  <a:cubicBezTo>
                    <a:pt x="111" y="222"/>
                    <a:pt x="110" y="234"/>
                    <a:pt x="108" y="238"/>
                  </a:cubicBezTo>
                  <a:cubicBezTo>
                    <a:pt x="107" y="242"/>
                    <a:pt x="113" y="238"/>
                    <a:pt x="120" y="230"/>
                  </a:cubicBezTo>
                  <a:cubicBezTo>
                    <a:pt x="121" y="228"/>
                    <a:pt x="122" y="226"/>
                    <a:pt x="124" y="224"/>
                  </a:cubicBezTo>
                  <a:cubicBezTo>
                    <a:pt x="129" y="227"/>
                    <a:pt x="132" y="228"/>
                    <a:pt x="132" y="228"/>
                  </a:cubicBezTo>
                  <a:cubicBezTo>
                    <a:pt x="132" y="228"/>
                    <a:pt x="129" y="237"/>
                    <a:pt x="125" y="240"/>
                  </a:cubicBezTo>
                  <a:cubicBezTo>
                    <a:pt x="122" y="243"/>
                    <a:pt x="71" y="256"/>
                    <a:pt x="62" y="270"/>
                  </a:cubicBezTo>
                  <a:cubicBezTo>
                    <a:pt x="53" y="284"/>
                    <a:pt x="38" y="387"/>
                    <a:pt x="31" y="401"/>
                  </a:cubicBezTo>
                  <a:cubicBezTo>
                    <a:pt x="24" y="415"/>
                    <a:pt x="0" y="467"/>
                    <a:pt x="12" y="490"/>
                  </a:cubicBezTo>
                  <a:cubicBezTo>
                    <a:pt x="24" y="512"/>
                    <a:pt x="27" y="511"/>
                    <a:pt x="30" y="520"/>
                  </a:cubicBezTo>
                  <a:cubicBezTo>
                    <a:pt x="34" y="529"/>
                    <a:pt x="39" y="525"/>
                    <a:pt x="39" y="525"/>
                  </a:cubicBezTo>
                  <a:cubicBezTo>
                    <a:pt x="71" y="518"/>
                    <a:pt x="71" y="518"/>
                    <a:pt x="71" y="518"/>
                  </a:cubicBezTo>
                  <a:cubicBezTo>
                    <a:pt x="72" y="535"/>
                    <a:pt x="72" y="535"/>
                    <a:pt x="72" y="535"/>
                  </a:cubicBezTo>
                  <a:cubicBezTo>
                    <a:pt x="72" y="535"/>
                    <a:pt x="60" y="604"/>
                    <a:pt x="55" y="613"/>
                  </a:cubicBezTo>
                  <a:cubicBezTo>
                    <a:pt x="51" y="622"/>
                    <a:pt x="46" y="656"/>
                    <a:pt x="46" y="656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8" y="691"/>
                    <a:pt x="39" y="829"/>
                    <a:pt x="30" y="871"/>
                  </a:cubicBezTo>
                  <a:cubicBezTo>
                    <a:pt x="28" y="879"/>
                    <a:pt x="28" y="879"/>
                    <a:pt x="28" y="879"/>
                  </a:cubicBezTo>
                  <a:cubicBezTo>
                    <a:pt x="24" y="896"/>
                    <a:pt x="21" y="907"/>
                    <a:pt x="19" y="918"/>
                  </a:cubicBezTo>
                  <a:cubicBezTo>
                    <a:pt x="14" y="941"/>
                    <a:pt x="14" y="941"/>
                    <a:pt x="14" y="941"/>
                  </a:cubicBezTo>
                  <a:cubicBezTo>
                    <a:pt x="14" y="941"/>
                    <a:pt x="17" y="941"/>
                    <a:pt x="22" y="941"/>
                  </a:cubicBezTo>
                  <a:cubicBezTo>
                    <a:pt x="24" y="947"/>
                    <a:pt x="26" y="953"/>
                    <a:pt x="30" y="960"/>
                  </a:cubicBezTo>
                  <a:cubicBezTo>
                    <a:pt x="50" y="995"/>
                    <a:pt x="104" y="1102"/>
                    <a:pt x="108" y="1123"/>
                  </a:cubicBezTo>
                  <a:cubicBezTo>
                    <a:pt x="112" y="1143"/>
                    <a:pt x="119" y="1180"/>
                    <a:pt x="115" y="1181"/>
                  </a:cubicBezTo>
                  <a:cubicBezTo>
                    <a:pt x="112" y="1182"/>
                    <a:pt x="82" y="1212"/>
                    <a:pt x="65" y="1221"/>
                  </a:cubicBezTo>
                  <a:cubicBezTo>
                    <a:pt x="48" y="1230"/>
                    <a:pt x="19" y="1253"/>
                    <a:pt x="35" y="1268"/>
                  </a:cubicBezTo>
                  <a:cubicBezTo>
                    <a:pt x="52" y="1283"/>
                    <a:pt x="78" y="1273"/>
                    <a:pt x="91" y="1261"/>
                  </a:cubicBezTo>
                  <a:cubicBezTo>
                    <a:pt x="105" y="1250"/>
                    <a:pt x="121" y="1233"/>
                    <a:pt x="137" y="1233"/>
                  </a:cubicBezTo>
                  <a:cubicBezTo>
                    <a:pt x="152" y="1233"/>
                    <a:pt x="177" y="1217"/>
                    <a:pt x="177" y="1217"/>
                  </a:cubicBezTo>
                  <a:cubicBezTo>
                    <a:pt x="177" y="1217"/>
                    <a:pt x="167" y="1249"/>
                    <a:pt x="167" y="1254"/>
                  </a:cubicBezTo>
                  <a:cubicBezTo>
                    <a:pt x="166" y="1259"/>
                    <a:pt x="159" y="1266"/>
                    <a:pt x="161" y="1269"/>
                  </a:cubicBezTo>
                  <a:cubicBezTo>
                    <a:pt x="162" y="1272"/>
                    <a:pt x="154" y="1306"/>
                    <a:pt x="141" y="1319"/>
                  </a:cubicBezTo>
                  <a:cubicBezTo>
                    <a:pt x="128" y="1332"/>
                    <a:pt x="114" y="1370"/>
                    <a:pt x="143" y="1369"/>
                  </a:cubicBezTo>
                  <a:cubicBezTo>
                    <a:pt x="172" y="1367"/>
                    <a:pt x="193" y="1351"/>
                    <a:pt x="202" y="1341"/>
                  </a:cubicBezTo>
                  <a:cubicBezTo>
                    <a:pt x="211" y="1330"/>
                    <a:pt x="233" y="1316"/>
                    <a:pt x="229" y="1301"/>
                  </a:cubicBezTo>
                  <a:cubicBezTo>
                    <a:pt x="226" y="1286"/>
                    <a:pt x="222" y="1265"/>
                    <a:pt x="223" y="1248"/>
                  </a:cubicBezTo>
                  <a:cubicBezTo>
                    <a:pt x="224" y="1232"/>
                    <a:pt x="245" y="1137"/>
                    <a:pt x="251" y="1105"/>
                  </a:cubicBezTo>
                  <a:cubicBezTo>
                    <a:pt x="257" y="1074"/>
                    <a:pt x="262" y="1060"/>
                    <a:pt x="255" y="1033"/>
                  </a:cubicBezTo>
                  <a:cubicBezTo>
                    <a:pt x="252" y="1022"/>
                    <a:pt x="254" y="990"/>
                    <a:pt x="259" y="954"/>
                  </a:cubicBezTo>
                  <a:cubicBezTo>
                    <a:pt x="261" y="954"/>
                    <a:pt x="261" y="954"/>
                    <a:pt x="261" y="954"/>
                  </a:cubicBezTo>
                  <a:cubicBezTo>
                    <a:pt x="271" y="946"/>
                    <a:pt x="271" y="946"/>
                    <a:pt x="271" y="946"/>
                  </a:cubicBezTo>
                  <a:cubicBezTo>
                    <a:pt x="272" y="926"/>
                    <a:pt x="272" y="926"/>
                    <a:pt x="272" y="926"/>
                  </a:cubicBezTo>
                  <a:cubicBezTo>
                    <a:pt x="270" y="890"/>
                    <a:pt x="270" y="890"/>
                    <a:pt x="270" y="890"/>
                  </a:cubicBezTo>
                  <a:cubicBezTo>
                    <a:pt x="271" y="883"/>
                    <a:pt x="272" y="877"/>
                    <a:pt x="274" y="870"/>
                  </a:cubicBezTo>
                  <a:cubicBezTo>
                    <a:pt x="278" y="857"/>
                    <a:pt x="285" y="836"/>
                    <a:pt x="289" y="814"/>
                  </a:cubicBezTo>
                  <a:cubicBezTo>
                    <a:pt x="303" y="779"/>
                    <a:pt x="325" y="735"/>
                    <a:pt x="313" y="693"/>
                  </a:cubicBezTo>
                  <a:cubicBezTo>
                    <a:pt x="313" y="693"/>
                    <a:pt x="335" y="684"/>
                    <a:pt x="329" y="668"/>
                  </a:cubicBezTo>
                  <a:cubicBezTo>
                    <a:pt x="323" y="652"/>
                    <a:pt x="304" y="529"/>
                    <a:pt x="301" y="516"/>
                  </a:cubicBezTo>
                  <a:cubicBezTo>
                    <a:pt x="298" y="504"/>
                    <a:pt x="298" y="502"/>
                    <a:pt x="298" y="502"/>
                  </a:cubicBezTo>
                  <a:cubicBezTo>
                    <a:pt x="298" y="502"/>
                    <a:pt x="389" y="490"/>
                    <a:pt x="401" y="484"/>
                  </a:cubicBezTo>
                  <a:cubicBezTo>
                    <a:pt x="413" y="477"/>
                    <a:pt x="426" y="460"/>
                    <a:pt x="403" y="405"/>
                  </a:cubicBezTo>
                  <a:close/>
                  <a:moveTo>
                    <a:pt x="165" y="953"/>
                  </a:moveTo>
                  <a:cubicBezTo>
                    <a:pt x="166" y="953"/>
                    <a:pt x="167" y="953"/>
                    <a:pt x="168" y="953"/>
                  </a:cubicBezTo>
                  <a:cubicBezTo>
                    <a:pt x="170" y="985"/>
                    <a:pt x="174" y="1028"/>
                    <a:pt x="176" y="1062"/>
                  </a:cubicBezTo>
                  <a:cubicBezTo>
                    <a:pt x="180" y="1110"/>
                    <a:pt x="173" y="1139"/>
                    <a:pt x="176" y="1146"/>
                  </a:cubicBezTo>
                  <a:cubicBezTo>
                    <a:pt x="180" y="1152"/>
                    <a:pt x="176" y="1161"/>
                    <a:pt x="176" y="1165"/>
                  </a:cubicBezTo>
                  <a:cubicBezTo>
                    <a:pt x="176" y="1168"/>
                    <a:pt x="174" y="1173"/>
                    <a:pt x="174" y="1173"/>
                  </a:cubicBezTo>
                  <a:cubicBezTo>
                    <a:pt x="174" y="1173"/>
                    <a:pt x="166" y="1129"/>
                    <a:pt x="160" y="1117"/>
                  </a:cubicBezTo>
                  <a:cubicBezTo>
                    <a:pt x="154" y="1104"/>
                    <a:pt x="157" y="1098"/>
                    <a:pt x="156" y="1090"/>
                  </a:cubicBezTo>
                  <a:cubicBezTo>
                    <a:pt x="155" y="1083"/>
                    <a:pt x="157" y="1012"/>
                    <a:pt x="138" y="985"/>
                  </a:cubicBezTo>
                  <a:cubicBezTo>
                    <a:pt x="129" y="972"/>
                    <a:pt x="120" y="959"/>
                    <a:pt x="117" y="942"/>
                  </a:cubicBezTo>
                  <a:cubicBezTo>
                    <a:pt x="135" y="941"/>
                    <a:pt x="135" y="941"/>
                    <a:pt x="135" y="941"/>
                  </a:cubicBezTo>
                  <a:cubicBezTo>
                    <a:pt x="138" y="920"/>
                    <a:pt x="138" y="920"/>
                    <a:pt x="138" y="920"/>
                  </a:cubicBezTo>
                  <a:cubicBezTo>
                    <a:pt x="138" y="920"/>
                    <a:pt x="151" y="839"/>
                    <a:pt x="164" y="793"/>
                  </a:cubicBezTo>
                  <a:cubicBezTo>
                    <a:pt x="174" y="775"/>
                    <a:pt x="181" y="763"/>
                    <a:pt x="181" y="763"/>
                  </a:cubicBezTo>
                  <a:cubicBezTo>
                    <a:pt x="181" y="763"/>
                    <a:pt x="165" y="842"/>
                    <a:pt x="162" y="859"/>
                  </a:cubicBezTo>
                  <a:cubicBezTo>
                    <a:pt x="159" y="876"/>
                    <a:pt x="157" y="946"/>
                    <a:pt x="157" y="946"/>
                  </a:cubicBezTo>
                  <a:cubicBezTo>
                    <a:pt x="157" y="946"/>
                    <a:pt x="159" y="953"/>
                    <a:pt x="165" y="953"/>
                  </a:cubicBezTo>
                  <a:close/>
                  <a:moveTo>
                    <a:pt x="314" y="434"/>
                  </a:moveTo>
                  <a:cubicBezTo>
                    <a:pt x="309" y="440"/>
                    <a:pt x="289" y="441"/>
                    <a:pt x="289" y="441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3" y="412"/>
                    <a:pt x="295" y="405"/>
                    <a:pt x="300" y="407"/>
                  </a:cubicBezTo>
                  <a:cubicBezTo>
                    <a:pt x="300" y="407"/>
                    <a:pt x="319" y="429"/>
                    <a:pt x="314" y="43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1"/>
            <p:cNvSpPr>
              <a:spLocks noEditPoints="1"/>
            </p:cNvSpPr>
            <p:nvPr/>
          </p:nvSpPr>
          <p:spPr bwMode="auto">
            <a:xfrm>
              <a:off x="10110436" y="1828644"/>
              <a:ext cx="202776" cy="718449"/>
            </a:xfrm>
            <a:custGeom>
              <a:avLst/>
              <a:gdLst>
                <a:gd name="T0" fmla="*/ 395 w 396"/>
                <a:gd name="T1" fmla="*/ 327 h 1400"/>
                <a:gd name="T2" fmla="*/ 366 w 396"/>
                <a:gd name="T3" fmla="*/ 220 h 1400"/>
                <a:gd name="T4" fmla="*/ 369 w 396"/>
                <a:gd name="T5" fmla="*/ 212 h 1400"/>
                <a:gd name="T6" fmla="*/ 373 w 396"/>
                <a:gd name="T7" fmla="*/ 206 h 1400"/>
                <a:gd name="T8" fmla="*/ 357 w 396"/>
                <a:gd name="T9" fmla="*/ 191 h 1400"/>
                <a:gd name="T10" fmla="*/ 364 w 396"/>
                <a:gd name="T11" fmla="*/ 192 h 1400"/>
                <a:gd name="T12" fmla="*/ 364 w 396"/>
                <a:gd name="T13" fmla="*/ 188 h 1400"/>
                <a:gd name="T14" fmla="*/ 358 w 396"/>
                <a:gd name="T15" fmla="*/ 166 h 1400"/>
                <a:gd name="T16" fmla="*/ 357 w 396"/>
                <a:gd name="T17" fmla="*/ 151 h 1400"/>
                <a:gd name="T18" fmla="*/ 316 w 396"/>
                <a:gd name="T19" fmla="*/ 16 h 1400"/>
                <a:gd name="T20" fmla="*/ 179 w 396"/>
                <a:gd name="T21" fmla="*/ 25 h 1400"/>
                <a:gd name="T22" fmla="*/ 160 w 396"/>
                <a:gd name="T23" fmla="*/ 132 h 1400"/>
                <a:gd name="T24" fmla="*/ 176 w 396"/>
                <a:gd name="T25" fmla="*/ 196 h 1400"/>
                <a:gd name="T26" fmla="*/ 195 w 396"/>
                <a:gd name="T27" fmla="*/ 194 h 1400"/>
                <a:gd name="T28" fmla="*/ 192 w 396"/>
                <a:gd name="T29" fmla="*/ 217 h 1400"/>
                <a:gd name="T30" fmla="*/ 195 w 396"/>
                <a:gd name="T31" fmla="*/ 219 h 1400"/>
                <a:gd name="T32" fmla="*/ 197 w 396"/>
                <a:gd name="T33" fmla="*/ 226 h 1400"/>
                <a:gd name="T34" fmla="*/ 184 w 396"/>
                <a:gd name="T35" fmla="*/ 240 h 1400"/>
                <a:gd name="T36" fmla="*/ 164 w 396"/>
                <a:gd name="T37" fmla="*/ 293 h 1400"/>
                <a:gd name="T38" fmla="*/ 136 w 396"/>
                <a:gd name="T39" fmla="*/ 387 h 1400"/>
                <a:gd name="T40" fmla="*/ 150 w 396"/>
                <a:gd name="T41" fmla="*/ 417 h 1400"/>
                <a:gd name="T42" fmla="*/ 114 w 396"/>
                <a:gd name="T43" fmla="*/ 529 h 1400"/>
                <a:gd name="T44" fmla="*/ 58 w 396"/>
                <a:gd name="T45" fmla="*/ 683 h 1400"/>
                <a:gd name="T46" fmla="*/ 42 w 396"/>
                <a:gd name="T47" fmla="*/ 747 h 1400"/>
                <a:gd name="T48" fmla="*/ 69 w 396"/>
                <a:gd name="T49" fmla="*/ 748 h 1400"/>
                <a:gd name="T50" fmla="*/ 80 w 396"/>
                <a:gd name="T51" fmla="*/ 743 h 1400"/>
                <a:gd name="T52" fmla="*/ 73 w 396"/>
                <a:gd name="T53" fmla="*/ 824 h 1400"/>
                <a:gd name="T54" fmla="*/ 59 w 396"/>
                <a:gd name="T55" fmla="*/ 982 h 1400"/>
                <a:gd name="T56" fmla="*/ 78 w 396"/>
                <a:gd name="T57" fmla="*/ 1080 h 1400"/>
                <a:gd name="T58" fmla="*/ 103 w 396"/>
                <a:gd name="T59" fmla="*/ 1170 h 1400"/>
                <a:gd name="T60" fmla="*/ 98 w 396"/>
                <a:gd name="T61" fmla="*/ 1240 h 1400"/>
                <a:gd name="T62" fmla="*/ 21 w 396"/>
                <a:gd name="T63" fmla="*/ 1286 h 1400"/>
                <a:gd name="T64" fmla="*/ 65 w 396"/>
                <a:gd name="T65" fmla="*/ 1322 h 1400"/>
                <a:gd name="T66" fmla="*/ 171 w 396"/>
                <a:gd name="T67" fmla="*/ 1305 h 1400"/>
                <a:gd name="T68" fmla="*/ 113 w 396"/>
                <a:gd name="T69" fmla="*/ 1369 h 1400"/>
                <a:gd name="T70" fmla="*/ 183 w 396"/>
                <a:gd name="T71" fmla="*/ 1396 h 1400"/>
                <a:gd name="T72" fmla="*/ 248 w 396"/>
                <a:gd name="T73" fmla="*/ 1318 h 1400"/>
                <a:gd name="T74" fmla="*/ 241 w 396"/>
                <a:gd name="T75" fmla="*/ 1263 h 1400"/>
                <a:gd name="T76" fmla="*/ 249 w 396"/>
                <a:gd name="T77" fmla="*/ 1248 h 1400"/>
                <a:gd name="T78" fmla="*/ 270 w 396"/>
                <a:gd name="T79" fmla="*/ 1186 h 1400"/>
                <a:gd name="T80" fmla="*/ 303 w 396"/>
                <a:gd name="T81" fmla="*/ 1071 h 1400"/>
                <a:gd name="T82" fmla="*/ 299 w 396"/>
                <a:gd name="T83" fmla="*/ 994 h 1400"/>
                <a:gd name="T84" fmla="*/ 300 w 396"/>
                <a:gd name="T85" fmla="*/ 973 h 1400"/>
                <a:gd name="T86" fmla="*/ 298 w 396"/>
                <a:gd name="T87" fmla="*/ 935 h 1400"/>
                <a:gd name="T88" fmla="*/ 318 w 396"/>
                <a:gd name="T89" fmla="*/ 846 h 1400"/>
                <a:gd name="T90" fmla="*/ 350 w 396"/>
                <a:gd name="T91" fmla="*/ 730 h 1400"/>
                <a:gd name="T92" fmla="*/ 383 w 396"/>
                <a:gd name="T93" fmla="*/ 704 h 1400"/>
                <a:gd name="T94" fmla="*/ 366 w 396"/>
                <a:gd name="T95" fmla="*/ 592 h 1400"/>
                <a:gd name="T96" fmla="*/ 359 w 396"/>
                <a:gd name="T97" fmla="*/ 451 h 1400"/>
                <a:gd name="T98" fmla="*/ 211 w 396"/>
                <a:gd name="T99" fmla="*/ 1088 h 1400"/>
                <a:gd name="T100" fmla="*/ 200 w 396"/>
                <a:gd name="T101" fmla="*/ 1205 h 1400"/>
                <a:gd name="T102" fmla="*/ 195 w 396"/>
                <a:gd name="T103" fmla="*/ 1227 h 1400"/>
                <a:gd name="T104" fmla="*/ 185 w 396"/>
                <a:gd name="T105" fmla="*/ 1236 h 1400"/>
                <a:gd name="T106" fmla="*/ 176 w 396"/>
                <a:gd name="T107" fmla="*/ 1206 h 1400"/>
                <a:gd name="T108" fmla="*/ 174 w 396"/>
                <a:gd name="T109" fmla="*/ 1206 h 1400"/>
                <a:gd name="T110" fmla="*/ 168 w 396"/>
                <a:gd name="T111" fmla="*/ 1173 h 1400"/>
                <a:gd name="T112" fmla="*/ 160 w 396"/>
                <a:gd name="T113" fmla="*/ 1101 h 1400"/>
                <a:gd name="T114" fmla="*/ 148 w 396"/>
                <a:gd name="T115" fmla="*/ 996 h 1400"/>
                <a:gd name="T116" fmla="*/ 146 w 396"/>
                <a:gd name="T117" fmla="*/ 973 h 1400"/>
                <a:gd name="T118" fmla="*/ 158 w 396"/>
                <a:gd name="T119" fmla="*/ 932 h 1400"/>
                <a:gd name="T120" fmla="*/ 190 w 396"/>
                <a:gd name="T121" fmla="*/ 847 h 1400"/>
                <a:gd name="T122" fmla="*/ 204 w 396"/>
                <a:gd name="T123" fmla="*/ 970 h 1400"/>
                <a:gd name="T124" fmla="*/ 214 w 396"/>
                <a:gd name="T125" fmla="*/ 101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1400">
                  <a:moveTo>
                    <a:pt x="382" y="384"/>
                  </a:moveTo>
                  <a:cubicBezTo>
                    <a:pt x="387" y="373"/>
                    <a:pt x="394" y="344"/>
                    <a:pt x="395" y="327"/>
                  </a:cubicBezTo>
                  <a:cubicBezTo>
                    <a:pt x="396" y="310"/>
                    <a:pt x="393" y="261"/>
                    <a:pt x="387" y="243"/>
                  </a:cubicBezTo>
                  <a:cubicBezTo>
                    <a:pt x="382" y="226"/>
                    <a:pt x="362" y="219"/>
                    <a:pt x="366" y="220"/>
                  </a:cubicBezTo>
                  <a:cubicBezTo>
                    <a:pt x="369" y="221"/>
                    <a:pt x="377" y="219"/>
                    <a:pt x="377" y="219"/>
                  </a:cubicBezTo>
                  <a:cubicBezTo>
                    <a:pt x="377" y="219"/>
                    <a:pt x="371" y="216"/>
                    <a:pt x="369" y="212"/>
                  </a:cubicBezTo>
                  <a:cubicBezTo>
                    <a:pt x="367" y="208"/>
                    <a:pt x="361" y="203"/>
                    <a:pt x="364" y="204"/>
                  </a:cubicBezTo>
                  <a:cubicBezTo>
                    <a:pt x="367" y="206"/>
                    <a:pt x="373" y="206"/>
                    <a:pt x="373" y="206"/>
                  </a:cubicBezTo>
                  <a:cubicBezTo>
                    <a:pt x="373" y="206"/>
                    <a:pt x="367" y="201"/>
                    <a:pt x="364" y="199"/>
                  </a:cubicBezTo>
                  <a:cubicBezTo>
                    <a:pt x="361" y="198"/>
                    <a:pt x="354" y="189"/>
                    <a:pt x="357" y="191"/>
                  </a:cubicBezTo>
                  <a:cubicBezTo>
                    <a:pt x="360" y="194"/>
                    <a:pt x="368" y="196"/>
                    <a:pt x="368" y="196"/>
                  </a:cubicBezTo>
                  <a:cubicBezTo>
                    <a:pt x="368" y="196"/>
                    <a:pt x="368" y="196"/>
                    <a:pt x="364" y="192"/>
                  </a:cubicBezTo>
                  <a:cubicBezTo>
                    <a:pt x="360" y="187"/>
                    <a:pt x="359" y="177"/>
                    <a:pt x="359" y="177"/>
                  </a:cubicBezTo>
                  <a:cubicBezTo>
                    <a:pt x="364" y="188"/>
                    <a:pt x="364" y="188"/>
                    <a:pt x="364" y="188"/>
                  </a:cubicBezTo>
                  <a:cubicBezTo>
                    <a:pt x="364" y="188"/>
                    <a:pt x="364" y="188"/>
                    <a:pt x="365" y="182"/>
                  </a:cubicBezTo>
                  <a:cubicBezTo>
                    <a:pt x="365" y="175"/>
                    <a:pt x="358" y="166"/>
                    <a:pt x="358" y="166"/>
                  </a:cubicBezTo>
                  <a:cubicBezTo>
                    <a:pt x="368" y="173"/>
                    <a:pt x="368" y="173"/>
                    <a:pt x="368" y="173"/>
                  </a:cubicBezTo>
                  <a:cubicBezTo>
                    <a:pt x="368" y="173"/>
                    <a:pt x="362" y="166"/>
                    <a:pt x="357" y="151"/>
                  </a:cubicBezTo>
                  <a:cubicBezTo>
                    <a:pt x="351" y="135"/>
                    <a:pt x="355" y="115"/>
                    <a:pt x="349" y="80"/>
                  </a:cubicBezTo>
                  <a:cubicBezTo>
                    <a:pt x="343" y="44"/>
                    <a:pt x="328" y="32"/>
                    <a:pt x="316" y="16"/>
                  </a:cubicBezTo>
                  <a:cubicBezTo>
                    <a:pt x="304" y="0"/>
                    <a:pt x="255" y="2"/>
                    <a:pt x="232" y="5"/>
                  </a:cubicBezTo>
                  <a:cubicBezTo>
                    <a:pt x="209" y="8"/>
                    <a:pt x="179" y="25"/>
                    <a:pt x="179" y="25"/>
                  </a:cubicBezTo>
                  <a:cubicBezTo>
                    <a:pt x="179" y="25"/>
                    <a:pt x="174" y="41"/>
                    <a:pt x="165" y="64"/>
                  </a:cubicBezTo>
                  <a:cubicBezTo>
                    <a:pt x="156" y="87"/>
                    <a:pt x="160" y="120"/>
                    <a:pt x="160" y="132"/>
                  </a:cubicBezTo>
                  <a:cubicBezTo>
                    <a:pt x="159" y="144"/>
                    <a:pt x="168" y="173"/>
                    <a:pt x="169" y="180"/>
                  </a:cubicBezTo>
                  <a:cubicBezTo>
                    <a:pt x="170" y="186"/>
                    <a:pt x="176" y="196"/>
                    <a:pt x="176" y="196"/>
                  </a:cubicBezTo>
                  <a:cubicBezTo>
                    <a:pt x="176" y="196"/>
                    <a:pt x="173" y="186"/>
                    <a:pt x="175" y="190"/>
                  </a:cubicBezTo>
                  <a:cubicBezTo>
                    <a:pt x="177" y="193"/>
                    <a:pt x="195" y="194"/>
                    <a:pt x="195" y="194"/>
                  </a:cubicBezTo>
                  <a:cubicBezTo>
                    <a:pt x="195" y="194"/>
                    <a:pt x="192" y="202"/>
                    <a:pt x="190" y="209"/>
                  </a:cubicBezTo>
                  <a:cubicBezTo>
                    <a:pt x="188" y="215"/>
                    <a:pt x="192" y="217"/>
                    <a:pt x="192" y="217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6" y="216"/>
                    <a:pt x="195" y="219"/>
                  </a:cubicBezTo>
                  <a:cubicBezTo>
                    <a:pt x="195" y="221"/>
                    <a:pt x="192" y="226"/>
                    <a:pt x="191" y="227"/>
                  </a:cubicBezTo>
                  <a:cubicBezTo>
                    <a:pt x="193" y="225"/>
                    <a:pt x="199" y="223"/>
                    <a:pt x="197" y="226"/>
                  </a:cubicBezTo>
                  <a:cubicBezTo>
                    <a:pt x="195" y="229"/>
                    <a:pt x="186" y="235"/>
                    <a:pt x="190" y="233"/>
                  </a:cubicBezTo>
                  <a:cubicBezTo>
                    <a:pt x="194" y="232"/>
                    <a:pt x="196" y="235"/>
                    <a:pt x="184" y="240"/>
                  </a:cubicBezTo>
                  <a:cubicBezTo>
                    <a:pt x="173" y="245"/>
                    <a:pt x="168" y="264"/>
                    <a:pt x="167" y="270"/>
                  </a:cubicBezTo>
                  <a:cubicBezTo>
                    <a:pt x="166" y="276"/>
                    <a:pt x="164" y="293"/>
                    <a:pt x="164" y="293"/>
                  </a:cubicBezTo>
                  <a:cubicBezTo>
                    <a:pt x="164" y="293"/>
                    <a:pt x="151" y="314"/>
                    <a:pt x="137" y="335"/>
                  </a:cubicBezTo>
                  <a:cubicBezTo>
                    <a:pt x="123" y="356"/>
                    <a:pt x="132" y="378"/>
                    <a:pt x="136" y="387"/>
                  </a:cubicBezTo>
                  <a:cubicBezTo>
                    <a:pt x="140" y="397"/>
                    <a:pt x="152" y="408"/>
                    <a:pt x="152" y="408"/>
                  </a:cubicBezTo>
                  <a:cubicBezTo>
                    <a:pt x="152" y="408"/>
                    <a:pt x="151" y="412"/>
                    <a:pt x="150" y="417"/>
                  </a:cubicBezTo>
                  <a:cubicBezTo>
                    <a:pt x="149" y="422"/>
                    <a:pt x="138" y="465"/>
                    <a:pt x="132" y="474"/>
                  </a:cubicBezTo>
                  <a:cubicBezTo>
                    <a:pt x="126" y="483"/>
                    <a:pt x="114" y="529"/>
                    <a:pt x="114" y="529"/>
                  </a:cubicBezTo>
                  <a:cubicBezTo>
                    <a:pt x="114" y="529"/>
                    <a:pt x="92" y="610"/>
                    <a:pt x="85" y="625"/>
                  </a:cubicBezTo>
                  <a:cubicBezTo>
                    <a:pt x="79" y="640"/>
                    <a:pt x="66" y="678"/>
                    <a:pt x="58" y="683"/>
                  </a:cubicBezTo>
                  <a:cubicBezTo>
                    <a:pt x="50" y="688"/>
                    <a:pt x="45" y="705"/>
                    <a:pt x="40" y="712"/>
                  </a:cubicBezTo>
                  <a:cubicBezTo>
                    <a:pt x="35" y="719"/>
                    <a:pt x="41" y="739"/>
                    <a:pt x="42" y="747"/>
                  </a:cubicBezTo>
                  <a:cubicBezTo>
                    <a:pt x="43" y="755"/>
                    <a:pt x="48" y="756"/>
                    <a:pt x="58" y="755"/>
                  </a:cubicBezTo>
                  <a:cubicBezTo>
                    <a:pt x="68" y="755"/>
                    <a:pt x="69" y="748"/>
                    <a:pt x="69" y="748"/>
                  </a:cubicBezTo>
                  <a:cubicBezTo>
                    <a:pt x="69" y="748"/>
                    <a:pt x="74" y="749"/>
                    <a:pt x="77" y="747"/>
                  </a:cubicBezTo>
                  <a:cubicBezTo>
                    <a:pt x="80" y="746"/>
                    <a:pt x="78" y="743"/>
                    <a:pt x="80" y="743"/>
                  </a:cubicBezTo>
                  <a:cubicBezTo>
                    <a:pt x="81" y="744"/>
                    <a:pt x="84" y="744"/>
                    <a:pt x="84" y="744"/>
                  </a:cubicBezTo>
                  <a:cubicBezTo>
                    <a:pt x="73" y="824"/>
                    <a:pt x="73" y="824"/>
                    <a:pt x="73" y="824"/>
                  </a:cubicBezTo>
                  <a:cubicBezTo>
                    <a:pt x="73" y="824"/>
                    <a:pt x="59" y="916"/>
                    <a:pt x="55" y="933"/>
                  </a:cubicBezTo>
                  <a:cubicBezTo>
                    <a:pt x="50" y="949"/>
                    <a:pt x="59" y="978"/>
                    <a:pt x="59" y="982"/>
                  </a:cubicBezTo>
                  <a:cubicBezTo>
                    <a:pt x="60" y="985"/>
                    <a:pt x="65" y="994"/>
                    <a:pt x="65" y="1004"/>
                  </a:cubicBezTo>
                  <a:cubicBezTo>
                    <a:pt x="64" y="1013"/>
                    <a:pt x="77" y="1068"/>
                    <a:pt x="78" y="1080"/>
                  </a:cubicBezTo>
                  <a:cubicBezTo>
                    <a:pt x="80" y="1093"/>
                    <a:pt x="97" y="1136"/>
                    <a:pt x="97" y="1136"/>
                  </a:cubicBezTo>
                  <a:cubicBezTo>
                    <a:pt x="97" y="1136"/>
                    <a:pt x="102" y="1160"/>
                    <a:pt x="103" y="1170"/>
                  </a:cubicBezTo>
                  <a:cubicBezTo>
                    <a:pt x="105" y="1180"/>
                    <a:pt x="109" y="1218"/>
                    <a:pt x="109" y="1218"/>
                  </a:cubicBezTo>
                  <a:cubicBezTo>
                    <a:pt x="109" y="1218"/>
                    <a:pt x="108" y="1227"/>
                    <a:pt x="98" y="1240"/>
                  </a:cubicBezTo>
                  <a:cubicBezTo>
                    <a:pt x="88" y="1252"/>
                    <a:pt x="57" y="1270"/>
                    <a:pt x="54" y="1272"/>
                  </a:cubicBezTo>
                  <a:cubicBezTo>
                    <a:pt x="50" y="1273"/>
                    <a:pt x="42" y="1279"/>
                    <a:pt x="21" y="1286"/>
                  </a:cubicBezTo>
                  <a:cubicBezTo>
                    <a:pt x="0" y="1293"/>
                    <a:pt x="9" y="1310"/>
                    <a:pt x="9" y="1316"/>
                  </a:cubicBezTo>
                  <a:cubicBezTo>
                    <a:pt x="10" y="1323"/>
                    <a:pt x="55" y="1325"/>
                    <a:pt x="65" y="1322"/>
                  </a:cubicBezTo>
                  <a:cubicBezTo>
                    <a:pt x="74" y="1319"/>
                    <a:pt x="122" y="1311"/>
                    <a:pt x="138" y="1308"/>
                  </a:cubicBezTo>
                  <a:cubicBezTo>
                    <a:pt x="154" y="1305"/>
                    <a:pt x="171" y="1305"/>
                    <a:pt x="171" y="1305"/>
                  </a:cubicBezTo>
                  <a:cubicBezTo>
                    <a:pt x="139" y="1342"/>
                    <a:pt x="139" y="1342"/>
                    <a:pt x="139" y="1342"/>
                  </a:cubicBezTo>
                  <a:cubicBezTo>
                    <a:pt x="139" y="1342"/>
                    <a:pt x="119" y="1359"/>
                    <a:pt x="113" y="1369"/>
                  </a:cubicBezTo>
                  <a:cubicBezTo>
                    <a:pt x="107" y="1378"/>
                    <a:pt x="114" y="1391"/>
                    <a:pt x="123" y="1395"/>
                  </a:cubicBezTo>
                  <a:cubicBezTo>
                    <a:pt x="132" y="1400"/>
                    <a:pt x="159" y="1400"/>
                    <a:pt x="183" y="1396"/>
                  </a:cubicBezTo>
                  <a:cubicBezTo>
                    <a:pt x="206" y="1392"/>
                    <a:pt x="228" y="1353"/>
                    <a:pt x="231" y="1350"/>
                  </a:cubicBezTo>
                  <a:cubicBezTo>
                    <a:pt x="233" y="1346"/>
                    <a:pt x="244" y="1326"/>
                    <a:pt x="248" y="1318"/>
                  </a:cubicBezTo>
                  <a:cubicBezTo>
                    <a:pt x="252" y="1311"/>
                    <a:pt x="245" y="1302"/>
                    <a:pt x="242" y="1296"/>
                  </a:cubicBezTo>
                  <a:cubicBezTo>
                    <a:pt x="240" y="1291"/>
                    <a:pt x="241" y="1263"/>
                    <a:pt x="241" y="1263"/>
                  </a:cubicBezTo>
                  <a:cubicBezTo>
                    <a:pt x="247" y="1257"/>
                    <a:pt x="247" y="1257"/>
                    <a:pt x="247" y="1257"/>
                  </a:cubicBezTo>
                  <a:cubicBezTo>
                    <a:pt x="247" y="1257"/>
                    <a:pt x="249" y="1251"/>
                    <a:pt x="249" y="1248"/>
                  </a:cubicBezTo>
                  <a:cubicBezTo>
                    <a:pt x="249" y="1245"/>
                    <a:pt x="250" y="1239"/>
                    <a:pt x="251" y="1236"/>
                  </a:cubicBezTo>
                  <a:cubicBezTo>
                    <a:pt x="251" y="1233"/>
                    <a:pt x="270" y="1186"/>
                    <a:pt x="270" y="1186"/>
                  </a:cubicBezTo>
                  <a:cubicBezTo>
                    <a:pt x="270" y="1186"/>
                    <a:pt x="282" y="1153"/>
                    <a:pt x="287" y="1140"/>
                  </a:cubicBezTo>
                  <a:cubicBezTo>
                    <a:pt x="292" y="1127"/>
                    <a:pt x="301" y="1089"/>
                    <a:pt x="303" y="1071"/>
                  </a:cubicBezTo>
                  <a:cubicBezTo>
                    <a:pt x="305" y="1052"/>
                    <a:pt x="304" y="1006"/>
                    <a:pt x="304" y="1004"/>
                  </a:cubicBezTo>
                  <a:cubicBezTo>
                    <a:pt x="304" y="1002"/>
                    <a:pt x="301" y="997"/>
                    <a:pt x="299" y="994"/>
                  </a:cubicBezTo>
                  <a:cubicBezTo>
                    <a:pt x="297" y="991"/>
                    <a:pt x="302" y="988"/>
                    <a:pt x="302" y="985"/>
                  </a:cubicBezTo>
                  <a:cubicBezTo>
                    <a:pt x="302" y="981"/>
                    <a:pt x="300" y="978"/>
                    <a:pt x="300" y="973"/>
                  </a:cubicBezTo>
                  <a:cubicBezTo>
                    <a:pt x="300" y="969"/>
                    <a:pt x="300" y="970"/>
                    <a:pt x="300" y="959"/>
                  </a:cubicBezTo>
                  <a:cubicBezTo>
                    <a:pt x="299" y="949"/>
                    <a:pt x="298" y="940"/>
                    <a:pt x="298" y="935"/>
                  </a:cubicBezTo>
                  <a:cubicBezTo>
                    <a:pt x="298" y="930"/>
                    <a:pt x="302" y="916"/>
                    <a:pt x="302" y="907"/>
                  </a:cubicBezTo>
                  <a:cubicBezTo>
                    <a:pt x="303" y="898"/>
                    <a:pt x="314" y="862"/>
                    <a:pt x="318" y="846"/>
                  </a:cubicBezTo>
                  <a:cubicBezTo>
                    <a:pt x="322" y="831"/>
                    <a:pt x="335" y="762"/>
                    <a:pt x="339" y="755"/>
                  </a:cubicBezTo>
                  <a:cubicBezTo>
                    <a:pt x="344" y="748"/>
                    <a:pt x="350" y="730"/>
                    <a:pt x="350" y="730"/>
                  </a:cubicBezTo>
                  <a:cubicBezTo>
                    <a:pt x="350" y="730"/>
                    <a:pt x="352" y="728"/>
                    <a:pt x="364" y="724"/>
                  </a:cubicBezTo>
                  <a:cubicBezTo>
                    <a:pt x="376" y="719"/>
                    <a:pt x="381" y="711"/>
                    <a:pt x="383" y="704"/>
                  </a:cubicBezTo>
                  <a:cubicBezTo>
                    <a:pt x="386" y="697"/>
                    <a:pt x="381" y="678"/>
                    <a:pt x="377" y="659"/>
                  </a:cubicBezTo>
                  <a:cubicBezTo>
                    <a:pt x="373" y="641"/>
                    <a:pt x="365" y="610"/>
                    <a:pt x="366" y="592"/>
                  </a:cubicBezTo>
                  <a:cubicBezTo>
                    <a:pt x="367" y="575"/>
                    <a:pt x="368" y="540"/>
                    <a:pt x="361" y="517"/>
                  </a:cubicBezTo>
                  <a:cubicBezTo>
                    <a:pt x="355" y="493"/>
                    <a:pt x="355" y="466"/>
                    <a:pt x="359" y="451"/>
                  </a:cubicBezTo>
                  <a:cubicBezTo>
                    <a:pt x="364" y="436"/>
                    <a:pt x="377" y="396"/>
                    <a:pt x="382" y="384"/>
                  </a:cubicBezTo>
                  <a:close/>
                  <a:moveTo>
                    <a:pt x="211" y="1088"/>
                  </a:moveTo>
                  <a:cubicBezTo>
                    <a:pt x="211" y="1103"/>
                    <a:pt x="207" y="1180"/>
                    <a:pt x="207" y="1183"/>
                  </a:cubicBezTo>
                  <a:cubicBezTo>
                    <a:pt x="206" y="1185"/>
                    <a:pt x="198" y="1201"/>
                    <a:pt x="200" y="1205"/>
                  </a:cubicBezTo>
                  <a:cubicBezTo>
                    <a:pt x="202" y="1209"/>
                    <a:pt x="199" y="1209"/>
                    <a:pt x="197" y="1215"/>
                  </a:cubicBezTo>
                  <a:cubicBezTo>
                    <a:pt x="195" y="1220"/>
                    <a:pt x="195" y="1223"/>
                    <a:pt x="195" y="1227"/>
                  </a:cubicBezTo>
                  <a:cubicBezTo>
                    <a:pt x="195" y="1231"/>
                    <a:pt x="194" y="1235"/>
                    <a:pt x="191" y="1236"/>
                  </a:cubicBezTo>
                  <a:cubicBezTo>
                    <a:pt x="189" y="1236"/>
                    <a:pt x="185" y="1236"/>
                    <a:pt x="185" y="1236"/>
                  </a:cubicBezTo>
                  <a:cubicBezTo>
                    <a:pt x="185" y="1236"/>
                    <a:pt x="179" y="1228"/>
                    <a:pt x="178" y="1221"/>
                  </a:cubicBezTo>
                  <a:cubicBezTo>
                    <a:pt x="177" y="1213"/>
                    <a:pt x="177" y="1207"/>
                    <a:pt x="176" y="1206"/>
                  </a:cubicBezTo>
                  <a:cubicBezTo>
                    <a:pt x="175" y="1205"/>
                    <a:pt x="175" y="1205"/>
                    <a:pt x="175" y="1205"/>
                  </a:cubicBezTo>
                  <a:cubicBezTo>
                    <a:pt x="174" y="1206"/>
                    <a:pt x="174" y="1206"/>
                    <a:pt x="174" y="1206"/>
                  </a:cubicBezTo>
                  <a:cubicBezTo>
                    <a:pt x="173" y="1199"/>
                    <a:pt x="173" y="1199"/>
                    <a:pt x="173" y="1199"/>
                  </a:cubicBezTo>
                  <a:cubicBezTo>
                    <a:pt x="173" y="1199"/>
                    <a:pt x="171" y="1184"/>
                    <a:pt x="168" y="1173"/>
                  </a:cubicBezTo>
                  <a:cubicBezTo>
                    <a:pt x="164" y="1162"/>
                    <a:pt x="164" y="1165"/>
                    <a:pt x="164" y="1156"/>
                  </a:cubicBezTo>
                  <a:cubicBezTo>
                    <a:pt x="164" y="1147"/>
                    <a:pt x="161" y="1112"/>
                    <a:pt x="160" y="1101"/>
                  </a:cubicBezTo>
                  <a:cubicBezTo>
                    <a:pt x="159" y="1089"/>
                    <a:pt x="163" y="1047"/>
                    <a:pt x="158" y="1030"/>
                  </a:cubicBezTo>
                  <a:cubicBezTo>
                    <a:pt x="153" y="1013"/>
                    <a:pt x="148" y="996"/>
                    <a:pt x="148" y="996"/>
                  </a:cubicBezTo>
                  <a:cubicBezTo>
                    <a:pt x="148" y="996"/>
                    <a:pt x="150" y="991"/>
                    <a:pt x="147" y="987"/>
                  </a:cubicBezTo>
                  <a:cubicBezTo>
                    <a:pt x="144" y="983"/>
                    <a:pt x="144" y="977"/>
                    <a:pt x="146" y="973"/>
                  </a:cubicBezTo>
                  <a:cubicBezTo>
                    <a:pt x="147" y="969"/>
                    <a:pt x="155" y="952"/>
                    <a:pt x="155" y="945"/>
                  </a:cubicBezTo>
                  <a:cubicBezTo>
                    <a:pt x="155" y="939"/>
                    <a:pt x="157" y="933"/>
                    <a:pt x="158" y="932"/>
                  </a:cubicBezTo>
                  <a:cubicBezTo>
                    <a:pt x="158" y="930"/>
                    <a:pt x="166" y="899"/>
                    <a:pt x="169" y="891"/>
                  </a:cubicBezTo>
                  <a:cubicBezTo>
                    <a:pt x="171" y="884"/>
                    <a:pt x="181" y="851"/>
                    <a:pt x="190" y="847"/>
                  </a:cubicBezTo>
                  <a:cubicBezTo>
                    <a:pt x="190" y="847"/>
                    <a:pt x="198" y="925"/>
                    <a:pt x="198" y="933"/>
                  </a:cubicBezTo>
                  <a:cubicBezTo>
                    <a:pt x="198" y="942"/>
                    <a:pt x="203" y="964"/>
                    <a:pt x="204" y="970"/>
                  </a:cubicBezTo>
                  <a:cubicBezTo>
                    <a:pt x="204" y="977"/>
                    <a:pt x="206" y="988"/>
                    <a:pt x="207" y="992"/>
                  </a:cubicBezTo>
                  <a:cubicBezTo>
                    <a:pt x="208" y="996"/>
                    <a:pt x="212" y="1010"/>
                    <a:pt x="214" y="1019"/>
                  </a:cubicBezTo>
                  <a:cubicBezTo>
                    <a:pt x="216" y="1029"/>
                    <a:pt x="212" y="1072"/>
                    <a:pt x="211" y="108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7"/>
            <p:cNvSpPr>
              <a:spLocks noEditPoints="1"/>
            </p:cNvSpPr>
            <p:nvPr/>
          </p:nvSpPr>
          <p:spPr bwMode="auto">
            <a:xfrm>
              <a:off x="10375816" y="1963717"/>
              <a:ext cx="251381" cy="734398"/>
            </a:xfrm>
            <a:custGeom>
              <a:avLst/>
              <a:gdLst>
                <a:gd name="T0" fmla="*/ 62 w 491"/>
                <a:gd name="T1" fmla="*/ 1427 h 1431"/>
                <a:gd name="T2" fmla="*/ 101 w 491"/>
                <a:gd name="T3" fmla="*/ 1389 h 1431"/>
                <a:gd name="T4" fmla="*/ 147 w 491"/>
                <a:gd name="T5" fmla="*/ 1352 h 1431"/>
                <a:gd name="T6" fmla="*/ 154 w 491"/>
                <a:gd name="T7" fmla="*/ 1318 h 1431"/>
                <a:gd name="T8" fmla="*/ 161 w 491"/>
                <a:gd name="T9" fmla="*/ 1272 h 1431"/>
                <a:gd name="T10" fmla="*/ 156 w 491"/>
                <a:gd name="T11" fmla="*/ 1217 h 1431"/>
                <a:gd name="T12" fmla="*/ 167 w 491"/>
                <a:gd name="T13" fmla="*/ 1093 h 1431"/>
                <a:gd name="T14" fmla="*/ 191 w 491"/>
                <a:gd name="T15" fmla="*/ 976 h 1431"/>
                <a:gd name="T16" fmla="*/ 215 w 491"/>
                <a:gd name="T17" fmla="*/ 833 h 1431"/>
                <a:gd name="T18" fmla="*/ 240 w 491"/>
                <a:gd name="T19" fmla="*/ 966 h 1431"/>
                <a:gd name="T20" fmla="*/ 245 w 491"/>
                <a:gd name="T21" fmla="*/ 1035 h 1431"/>
                <a:gd name="T22" fmla="*/ 253 w 491"/>
                <a:gd name="T23" fmla="*/ 1150 h 1431"/>
                <a:gd name="T24" fmla="*/ 230 w 491"/>
                <a:gd name="T25" fmla="*/ 1219 h 1431"/>
                <a:gd name="T26" fmla="*/ 204 w 491"/>
                <a:gd name="T27" fmla="*/ 1288 h 1431"/>
                <a:gd name="T28" fmla="*/ 257 w 491"/>
                <a:gd name="T29" fmla="*/ 1330 h 1431"/>
                <a:gd name="T30" fmla="*/ 316 w 491"/>
                <a:gd name="T31" fmla="*/ 1270 h 1431"/>
                <a:gd name="T32" fmla="*/ 332 w 491"/>
                <a:gd name="T33" fmla="*/ 1229 h 1431"/>
                <a:gd name="T34" fmla="*/ 349 w 491"/>
                <a:gd name="T35" fmla="*/ 1150 h 1431"/>
                <a:gd name="T36" fmla="*/ 349 w 491"/>
                <a:gd name="T37" fmla="*/ 1042 h 1431"/>
                <a:gd name="T38" fmla="*/ 346 w 491"/>
                <a:gd name="T39" fmla="*/ 965 h 1431"/>
                <a:gd name="T40" fmla="*/ 361 w 491"/>
                <a:gd name="T41" fmla="*/ 860 h 1431"/>
                <a:gd name="T42" fmla="*/ 372 w 491"/>
                <a:gd name="T43" fmla="*/ 803 h 1431"/>
                <a:gd name="T44" fmla="*/ 373 w 491"/>
                <a:gd name="T45" fmla="*/ 702 h 1431"/>
                <a:gd name="T46" fmla="*/ 381 w 491"/>
                <a:gd name="T47" fmla="*/ 659 h 1431"/>
                <a:gd name="T48" fmla="*/ 390 w 491"/>
                <a:gd name="T49" fmla="*/ 575 h 1431"/>
                <a:gd name="T50" fmla="*/ 472 w 491"/>
                <a:gd name="T51" fmla="*/ 384 h 1431"/>
                <a:gd name="T52" fmla="*/ 326 w 491"/>
                <a:gd name="T53" fmla="*/ 216 h 1431"/>
                <a:gd name="T54" fmla="*/ 303 w 491"/>
                <a:gd name="T55" fmla="*/ 169 h 1431"/>
                <a:gd name="T56" fmla="*/ 286 w 491"/>
                <a:gd name="T57" fmla="*/ 157 h 1431"/>
                <a:gd name="T58" fmla="*/ 296 w 491"/>
                <a:gd name="T59" fmla="*/ 137 h 1431"/>
                <a:gd name="T60" fmla="*/ 300 w 491"/>
                <a:gd name="T61" fmla="*/ 97 h 1431"/>
                <a:gd name="T62" fmla="*/ 302 w 491"/>
                <a:gd name="T63" fmla="*/ 47 h 1431"/>
                <a:gd name="T64" fmla="*/ 253 w 491"/>
                <a:gd name="T65" fmla="*/ 2 h 1431"/>
                <a:gd name="T66" fmla="*/ 193 w 491"/>
                <a:gd name="T67" fmla="*/ 7 h 1431"/>
                <a:gd name="T68" fmla="*/ 163 w 491"/>
                <a:gd name="T69" fmla="*/ 53 h 1431"/>
                <a:gd name="T70" fmla="*/ 156 w 491"/>
                <a:gd name="T71" fmla="*/ 85 h 1431"/>
                <a:gd name="T72" fmla="*/ 164 w 491"/>
                <a:gd name="T73" fmla="*/ 81 h 1431"/>
                <a:gd name="T74" fmla="*/ 165 w 491"/>
                <a:gd name="T75" fmla="*/ 136 h 1431"/>
                <a:gd name="T76" fmla="*/ 170 w 491"/>
                <a:gd name="T77" fmla="*/ 142 h 1431"/>
                <a:gd name="T78" fmla="*/ 179 w 491"/>
                <a:gd name="T79" fmla="*/ 170 h 1431"/>
                <a:gd name="T80" fmla="*/ 177 w 491"/>
                <a:gd name="T81" fmla="*/ 205 h 1431"/>
                <a:gd name="T82" fmla="*/ 113 w 491"/>
                <a:gd name="T83" fmla="*/ 242 h 1431"/>
                <a:gd name="T84" fmla="*/ 40 w 491"/>
                <a:gd name="T85" fmla="*/ 354 h 1431"/>
                <a:gd name="T86" fmla="*/ 17 w 491"/>
                <a:gd name="T87" fmla="*/ 437 h 1431"/>
                <a:gd name="T88" fmla="*/ 15 w 491"/>
                <a:gd name="T89" fmla="*/ 508 h 1431"/>
                <a:gd name="T90" fmla="*/ 18 w 491"/>
                <a:gd name="T91" fmla="*/ 559 h 1431"/>
                <a:gd name="T92" fmla="*/ 18 w 491"/>
                <a:gd name="T93" fmla="*/ 612 h 1431"/>
                <a:gd name="T94" fmla="*/ 24 w 491"/>
                <a:gd name="T95" fmla="*/ 652 h 1431"/>
                <a:gd name="T96" fmla="*/ 68 w 491"/>
                <a:gd name="T97" fmla="*/ 695 h 1431"/>
                <a:gd name="T98" fmla="*/ 70 w 491"/>
                <a:gd name="T99" fmla="*/ 803 h 1431"/>
                <a:gd name="T100" fmla="*/ 73 w 491"/>
                <a:gd name="T101" fmla="*/ 992 h 1431"/>
                <a:gd name="T102" fmla="*/ 68 w 491"/>
                <a:gd name="T103" fmla="*/ 1031 h 1431"/>
                <a:gd name="T104" fmla="*/ 67 w 491"/>
                <a:gd name="T105" fmla="*/ 1130 h 1431"/>
                <a:gd name="T106" fmla="*/ 68 w 491"/>
                <a:gd name="T107" fmla="*/ 1241 h 1431"/>
                <a:gd name="T108" fmla="*/ 59 w 491"/>
                <a:gd name="T109" fmla="*/ 1296 h 1431"/>
                <a:gd name="T110" fmla="*/ 23 w 491"/>
                <a:gd name="T111" fmla="*/ 1375 h 1431"/>
                <a:gd name="T112" fmla="*/ 91 w 491"/>
                <a:gd name="T113" fmla="*/ 530 h 1431"/>
                <a:gd name="T114" fmla="*/ 97 w 491"/>
                <a:gd name="T115" fmla="*/ 491 h 1431"/>
                <a:gd name="T116" fmla="*/ 113 w 491"/>
                <a:gd name="T117" fmla="*/ 430 h 1431"/>
                <a:gd name="T118" fmla="*/ 117 w 491"/>
                <a:gd name="T119" fmla="*/ 477 h 1431"/>
                <a:gd name="T120" fmla="*/ 109 w 491"/>
                <a:gd name="T121" fmla="*/ 512 h 1431"/>
                <a:gd name="T122" fmla="*/ 99 w 491"/>
                <a:gd name="T123" fmla="*/ 546 h 1431"/>
                <a:gd name="T124" fmla="*/ 91 w 491"/>
                <a:gd name="T125" fmla="*/ 53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1" h="1431">
                  <a:moveTo>
                    <a:pt x="3" y="1411"/>
                  </a:moveTo>
                  <a:cubicBezTo>
                    <a:pt x="6" y="1420"/>
                    <a:pt x="46" y="1431"/>
                    <a:pt x="62" y="1427"/>
                  </a:cubicBezTo>
                  <a:cubicBezTo>
                    <a:pt x="78" y="1423"/>
                    <a:pt x="89" y="1420"/>
                    <a:pt x="94" y="1411"/>
                  </a:cubicBezTo>
                  <a:cubicBezTo>
                    <a:pt x="99" y="1402"/>
                    <a:pt x="101" y="1389"/>
                    <a:pt x="101" y="1389"/>
                  </a:cubicBezTo>
                  <a:cubicBezTo>
                    <a:pt x="101" y="1389"/>
                    <a:pt x="129" y="1376"/>
                    <a:pt x="135" y="1372"/>
                  </a:cubicBezTo>
                  <a:cubicBezTo>
                    <a:pt x="142" y="1368"/>
                    <a:pt x="147" y="1359"/>
                    <a:pt x="147" y="1352"/>
                  </a:cubicBezTo>
                  <a:cubicBezTo>
                    <a:pt x="147" y="1345"/>
                    <a:pt x="146" y="1338"/>
                    <a:pt x="146" y="1338"/>
                  </a:cubicBezTo>
                  <a:cubicBezTo>
                    <a:pt x="146" y="1338"/>
                    <a:pt x="153" y="1339"/>
                    <a:pt x="154" y="1318"/>
                  </a:cubicBezTo>
                  <a:cubicBezTo>
                    <a:pt x="156" y="1297"/>
                    <a:pt x="161" y="1291"/>
                    <a:pt x="161" y="1288"/>
                  </a:cubicBezTo>
                  <a:cubicBezTo>
                    <a:pt x="161" y="1285"/>
                    <a:pt x="163" y="1274"/>
                    <a:pt x="161" y="1272"/>
                  </a:cubicBezTo>
                  <a:cubicBezTo>
                    <a:pt x="159" y="1270"/>
                    <a:pt x="150" y="1268"/>
                    <a:pt x="149" y="1253"/>
                  </a:cubicBezTo>
                  <a:cubicBezTo>
                    <a:pt x="148" y="1239"/>
                    <a:pt x="155" y="1224"/>
                    <a:pt x="156" y="1217"/>
                  </a:cubicBezTo>
                  <a:cubicBezTo>
                    <a:pt x="158" y="1210"/>
                    <a:pt x="161" y="1177"/>
                    <a:pt x="161" y="1152"/>
                  </a:cubicBezTo>
                  <a:cubicBezTo>
                    <a:pt x="160" y="1128"/>
                    <a:pt x="166" y="1100"/>
                    <a:pt x="167" y="1093"/>
                  </a:cubicBezTo>
                  <a:cubicBezTo>
                    <a:pt x="167" y="1086"/>
                    <a:pt x="171" y="1056"/>
                    <a:pt x="174" y="1048"/>
                  </a:cubicBezTo>
                  <a:cubicBezTo>
                    <a:pt x="176" y="1040"/>
                    <a:pt x="191" y="981"/>
                    <a:pt x="191" y="976"/>
                  </a:cubicBezTo>
                  <a:cubicBezTo>
                    <a:pt x="191" y="971"/>
                    <a:pt x="206" y="881"/>
                    <a:pt x="209" y="866"/>
                  </a:cubicBezTo>
                  <a:cubicBezTo>
                    <a:pt x="212" y="852"/>
                    <a:pt x="213" y="836"/>
                    <a:pt x="215" y="833"/>
                  </a:cubicBezTo>
                  <a:cubicBezTo>
                    <a:pt x="218" y="831"/>
                    <a:pt x="227" y="853"/>
                    <a:pt x="230" y="874"/>
                  </a:cubicBezTo>
                  <a:cubicBezTo>
                    <a:pt x="232" y="895"/>
                    <a:pt x="238" y="951"/>
                    <a:pt x="240" y="966"/>
                  </a:cubicBezTo>
                  <a:cubicBezTo>
                    <a:pt x="243" y="981"/>
                    <a:pt x="243" y="989"/>
                    <a:pt x="243" y="1002"/>
                  </a:cubicBezTo>
                  <a:cubicBezTo>
                    <a:pt x="243" y="1015"/>
                    <a:pt x="245" y="1020"/>
                    <a:pt x="245" y="1035"/>
                  </a:cubicBezTo>
                  <a:cubicBezTo>
                    <a:pt x="246" y="1050"/>
                    <a:pt x="243" y="1109"/>
                    <a:pt x="249" y="1124"/>
                  </a:cubicBezTo>
                  <a:cubicBezTo>
                    <a:pt x="254" y="1139"/>
                    <a:pt x="258" y="1144"/>
                    <a:pt x="253" y="1150"/>
                  </a:cubicBezTo>
                  <a:cubicBezTo>
                    <a:pt x="248" y="1157"/>
                    <a:pt x="233" y="1167"/>
                    <a:pt x="233" y="1176"/>
                  </a:cubicBezTo>
                  <a:cubicBezTo>
                    <a:pt x="233" y="1186"/>
                    <a:pt x="229" y="1210"/>
                    <a:pt x="230" y="1219"/>
                  </a:cubicBezTo>
                  <a:cubicBezTo>
                    <a:pt x="231" y="1228"/>
                    <a:pt x="236" y="1234"/>
                    <a:pt x="237" y="1235"/>
                  </a:cubicBezTo>
                  <a:cubicBezTo>
                    <a:pt x="237" y="1237"/>
                    <a:pt x="210" y="1282"/>
                    <a:pt x="204" y="1288"/>
                  </a:cubicBezTo>
                  <a:cubicBezTo>
                    <a:pt x="198" y="1295"/>
                    <a:pt x="181" y="1318"/>
                    <a:pt x="189" y="1324"/>
                  </a:cubicBezTo>
                  <a:cubicBezTo>
                    <a:pt x="198" y="1330"/>
                    <a:pt x="248" y="1334"/>
                    <a:pt x="257" y="1330"/>
                  </a:cubicBezTo>
                  <a:cubicBezTo>
                    <a:pt x="267" y="1326"/>
                    <a:pt x="293" y="1299"/>
                    <a:pt x="299" y="1293"/>
                  </a:cubicBezTo>
                  <a:cubicBezTo>
                    <a:pt x="306" y="1288"/>
                    <a:pt x="317" y="1280"/>
                    <a:pt x="316" y="1270"/>
                  </a:cubicBezTo>
                  <a:cubicBezTo>
                    <a:pt x="315" y="1259"/>
                    <a:pt x="316" y="1246"/>
                    <a:pt x="316" y="1246"/>
                  </a:cubicBezTo>
                  <a:cubicBezTo>
                    <a:pt x="316" y="1246"/>
                    <a:pt x="331" y="1236"/>
                    <a:pt x="332" y="1229"/>
                  </a:cubicBezTo>
                  <a:cubicBezTo>
                    <a:pt x="333" y="1222"/>
                    <a:pt x="331" y="1214"/>
                    <a:pt x="328" y="1212"/>
                  </a:cubicBezTo>
                  <a:cubicBezTo>
                    <a:pt x="326" y="1210"/>
                    <a:pt x="349" y="1190"/>
                    <a:pt x="349" y="1150"/>
                  </a:cubicBezTo>
                  <a:cubicBezTo>
                    <a:pt x="349" y="1111"/>
                    <a:pt x="345" y="1111"/>
                    <a:pt x="345" y="1083"/>
                  </a:cubicBezTo>
                  <a:cubicBezTo>
                    <a:pt x="345" y="1055"/>
                    <a:pt x="349" y="1042"/>
                    <a:pt x="349" y="1042"/>
                  </a:cubicBezTo>
                  <a:cubicBezTo>
                    <a:pt x="349" y="1042"/>
                    <a:pt x="346" y="1016"/>
                    <a:pt x="346" y="994"/>
                  </a:cubicBezTo>
                  <a:cubicBezTo>
                    <a:pt x="346" y="973"/>
                    <a:pt x="345" y="973"/>
                    <a:pt x="346" y="965"/>
                  </a:cubicBezTo>
                  <a:cubicBezTo>
                    <a:pt x="347" y="956"/>
                    <a:pt x="353" y="903"/>
                    <a:pt x="352" y="896"/>
                  </a:cubicBezTo>
                  <a:cubicBezTo>
                    <a:pt x="352" y="890"/>
                    <a:pt x="362" y="869"/>
                    <a:pt x="361" y="860"/>
                  </a:cubicBezTo>
                  <a:cubicBezTo>
                    <a:pt x="361" y="850"/>
                    <a:pt x="361" y="827"/>
                    <a:pt x="364" y="821"/>
                  </a:cubicBezTo>
                  <a:cubicBezTo>
                    <a:pt x="367" y="816"/>
                    <a:pt x="372" y="809"/>
                    <a:pt x="372" y="803"/>
                  </a:cubicBezTo>
                  <a:cubicBezTo>
                    <a:pt x="372" y="796"/>
                    <a:pt x="381" y="747"/>
                    <a:pt x="377" y="732"/>
                  </a:cubicBezTo>
                  <a:cubicBezTo>
                    <a:pt x="374" y="716"/>
                    <a:pt x="373" y="702"/>
                    <a:pt x="373" y="702"/>
                  </a:cubicBezTo>
                  <a:cubicBezTo>
                    <a:pt x="373" y="702"/>
                    <a:pt x="381" y="692"/>
                    <a:pt x="381" y="680"/>
                  </a:cubicBezTo>
                  <a:cubicBezTo>
                    <a:pt x="381" y="669"/>
                    <a:pt x="381" y="659"/>
                    <a:pt x="381" y="659"/>
                  </a:cubicBezTo>
                  <a:cubicBezTo>
                    <a:pt x="381" y="659"/>
                    <a:pt x="391" y="654"/>
                    <a:pt x="391" y="630"/>
                  </a:cubicBezTo>
                  <a:cubicBezTo>
                    <a:pt x="391" y="605"/>
                    <a:pt x="390" y="575"/>
                    <a:pt x="390" y="575"/>
                  </a:cubicBezTo>
                  <a:cubicBezTo>
                    <a:pt x="390" y="575"/>
                    <a:pt x="479" y="531"/>
                    <a:pt x="485" y="503"/>
                  </a:cubicBezTo>
                  <a:cubicBezTo>
                    <a:pt x="491" y="474"/>
                    <a:pt x="491" y="431"/>
                    <a:pt x="472" y="384"/>
                  </a:cubicBezTo>
                  <a:cubicBezTo>
                    <a:pt x="454" y="337"/>
                    <a:pt x="419" y="246"/>
                    <a:pt x="390" y="237"/>
                  </a:cubicBezTo>
                  <a:cubicBezTo>
                    <a:pt x="361" y="227"/>
                    <a:pt x="336" y="221"/>
                    <a:pt x="326" y="216"/>
                  </a:cubicBezTo>
                  <a:cubicBezTo>
                    <a:pt x="317" y="212"/>
                    <a:pt x="305" y="198"/>
                    <a:pt x="305" y="194"/>
                  </a:cubicBezTo>
                  <a:cubicBezTo>
                    <a:pt x="305" y="189"/>
                    <a:pt x="308" y="174"/>
                    <a:pt x="303" y="169"/>
                  </a:cubicBezTo>
                  <a:cubicBezTo>
                    <a:pt x="298" y="164"/>
                    <a:pt x="294" y="157"/>
                    <a:pt x="290" y="157"/>
                  </a:cubicBezTo>
                  <a:cubicBezTo>
                    <a:pt x="286" y="157"/>
                    <a:pt x="286" y="157"/>
                    <a:pt x="286" y="157"/>
                  </a:cubicBezTo>
                  <a:cubicBezTo>
                    <a:pt x="286" y="143"/>
                    <a:pt x="286" y="143"/>
                    <a:pt x="286" y="143"/>
                  </a:cubicBezTo>
                  <a:cubicBezTo>
                    <a:pt x="286" y="143"/>
                    <a:pt x="294" y="140"/>
                    <a:pt x="296" y="137"/>
                  </a:cubicBezTo>
                  <a:cubicBezTo>
                    <a:pt x="299" y="134"/>
                    <a:pt x="302" y="127"/>
                    <a:pt x="302" y="121"/>
                  </a:cubicBezTo>
                  <a:cubicBezTo>
                    <a:pt x="302" y="115"/>
                    <a:pt x="302" y="99"/>
                    <a:pt x="300" y="97"/>
                  </a:cubicBezTo>
                  <a:cubicBezTo>
                    <a:pt x="298" y="94"/>
                    <a:pt x="297" y="93"/>
                    <a:pt x="297" y="93"/>
                  </a:cubicBezTo>
                  <a:cubicBezTo>
                    <a:pt x="297" y="93"/>
                    <a:pt x="305" y="58"/>
                    <a:pt x="302" y="47"/>
                  </a:cubicBezTo>
                  <a:cubicBezTo>
                    <a:pt x="299" y="35"/>
                    <a:pt x="280" y="10"/>
                    <a:pt x="270" y="6"/>
                  </a:cubicBezTo>
                  <a:cubicBezTo>
                    <a:pt x="261" y="2"/>
                    <a:pt x="257" y="4"/>
                    <a:pt x="253" y="2"/>
                  </a:cubicBezTo>
                  <a:cubicBezTo>
                    <a:pt x="249" y="1"/>
                    <a:pt x="230" y="0"/>
                    <a:pt x="223" y="0"/>
                  </a:cubicBezTo>
                  <a:cubicBezTo>
                    <a:pt x="216" y="0"/>
                    <a:pt x="202" y="1"/>
                    <a:pt x="193" y="7"/>
                  </a:cubicBezTo>
                  <a:cubicBezTo>
                    <a:pt x="184" y="13"/>
                    <a:pt x="171" y="23"/>
                    <a:pt x="167" y="28"/>
                  </a:cubicBezTo>
                  <a:cubicBezTo>
                    <a:pt x="163" y="33"/>
                    <a:pt x="161" y="44"/>
                    <a:pt x="163" y="53"/>
                  </a:cubicBezTo>
                  <a:cubicBezTo>
                    <a:pt x="164" y="62"/>
                    <a:pt x="163" y="66"/>
                    <a:pt x="163" y="66"/>
                  </a:cubicBezTo>
                  <a:cubicBezTo>
                    <a:pt x="163" y="66"/>
                    <a:pt x="154" y="81"/>
                    <a:pt x="156" y="85"/>
                  </a:cubicBezTo>
                  <a:cubicBezTo>
                    <a:pt x="158" y="88"/>
                    <a:pt x="158" y="86"/>
                    <a:pt x="160" y="85"/>
                  </a:cubicBezTo>
                  <a:cubicBezTo>
                    <a:pt x="162" y="84"/>
                    <a:pt x="164" y="81"/>
                    <a:pt x="164" y="81"/>
                  </a:cubicBezTo>
                  <a:cubicBezTo>
                    <a:pt x="164" y="81"/>
                    <a:pt x="164" y="92"/>
                    <a:pt x="164" y="96"/>
                  </a:cubicBezTo>
                  <a:cubicBezTo>
                    <a:pt x="164" y="100"/>
                    <a:pt x="165" y="133"/>
                    <a:pt x="165" y="136"/>
                  </a:cubicBezTo>
                  <a:cubicBezTo>
                    <a:pt x="166" y="139"/>
                    <a:pt x="167" y="141"/>
                    <a:pt x="168" y="142"/>
                  </a:cubicBezTo>
                  <a:cubicBezTo>
                    <a:pt x="170" y="142"/>
                    <a:pt x="170" y="142"/>
                    <a:pt x="170" y="142"/>
                  </a:cubicBezTo>
                  <a:cubicBezTo>
                    <a:pt x="170" y="142"/>
                    <a:pt x="170" y="157"/>
                    <a:pt x="174" y="163"/>
                  </a:cubicBezTo>
                  <a:cubicBezTo>
                    <a:pt x="178" y="169"/>
                    <a:pt x="179" y="170"/>
                    <a:pt x="179" y="170"/>
                  </a:cubicBezTo>
                  <a:cubicBezTo>
                    <a:pt x="179" y="170"/>
                    <a:pt x="172" y="179"/>
                    <a:pt x="172" y="190"/>
                  </a:cubicBezTo>
                  <a:cubicBezTo>
                    <a:pt x="172" y="201"/>
                    <a:pt x="174" y="202"/>
                    <a:pt x="177" y="205"/>
                  </a:cubicBezTo>
                  <a:cubicBezTo>
                    <a:pt x="180" y="208"/>
                    <a:pt x="180" y="215"/>
                    <a:pt x="180" y="215"/>
                  </a:cubicBezTo>
                  <a:cubicBezTo>
                    <a:pt x="180" y="215"/>
                    <a:pt x="135" y="227"/>
                    <a:pt x="113" y="242"/>
                  </a:cubicBezTo>
                  <a:cubicBezTo>
                    <a:pt x="91" y="258"/>
                    <a:pt x="72" y="267"/>
                    <a:pt x="64" y="287"/>
                  </a:cubicBezTo>
                  <a:cubicBezTo>
                    <a:pt x="55" y="307"/>
                    <a:pt x="42" y="346"/>
                    <a:pt x="40" y="354"/>
                  </a:cubicBezTo>
                  <a:cubicBezTo>
                    <a:pt x="38" y="362"/>
                    <a:pt x="28" y="401"/>
                    <a:pt x="23" y="410"/>
                  </a:cubicBezTo>
                  <a:cubicBezTo>
                    <a:pt x="17" y="419"/>
                    <a:pt x="16" y="423"/>
                    <a:pt x="17" y="437"/>
                  </a:cubicBezTo>
                  <a:cubicBezTo>
                    <a:pt x="18" y="451"/>
                    <a:pt x="16" y="470"/>
                    <a:pt x="12" y="478"/>
                  </a:cubicBezTo>
                  <a:cubicBezTo>
                    <a:pt x="8" y="486"/>
                    <a:pt x="12" y="501"/>
                    <a:pt x="15" y="508"/>
                  </a:cubicBezTo>
                  <a:cubicBezTo>
                    <a:pt x="17" y="514"/>
                    <a:pt x="8" y="527"/>
                    <a:pt x="12" y="537"/>
                  </a:cubicBezTo>
                  <a:cubicBezTo>
                    <a:pt x="16" y="548"/>
                    <a:pt x="19" y="551"/>
                    <a:pt x="18" y="559"/>
                  </a:cubicBezTo>
                  <a:cubicBezTo>
                    <a:pt x="17" y="568"/>
                    <a:pt x="20" y="589"/>
                    <a:pt x="17" y="595"/>
                  </a:cubicBezTo>
                  <a:cubicBezTo>
                    <a:pt x="13" y="602"/>
                    <a:pt x="13" y="602"/>
                    <a:pt x="18" y="612"/>
                  </a:cubicBezTo>
                  <a:cubicBezTo>
                    <a:pt x="22" y="621"/>
                    <a:pt x="27" y="633"/>
                    <a:pt x="25" y="635"/>
                  </a:cubicBezTo>
                  <a:cubicBezTo>
                    <a:pt x="24" y="637"/>
                    <a:pt x="19" y="648"/>
                    <a:pt x="24" y="652"/>
                  </a:cubicBezTo>
                  <a:cubicBezTo>
                    <a:pt x="28" y="657"/>
                    <a:pt x="44" y="657"/>
                    <a:pt x="44" y="657"/>
                  </a:cubicBezTo>
                  <a:cubicBezTo>
                    <a:pt x="68" y="695"/>
                    <a:pt x="68" y="695"/>
                    <a:pt x="68" y="695"/>
                  </a:cubicBezTo>
                  <a:cubicBezTo>
                    <a:pt x="73" y="700"/>
                    <a:pt x="73" y="700"/>
                    <a:pt x="73" y="700"/>
                  </a:cubicBezTo>
                  <a:cubicBezTo>
                    <a:pt x="73" y="700"/>
                    <a:pt x="70" y="768"/>
                    <a:pt x="70" y="803"/>
                  </a:cubicBezTo>
                  <a:cubicBezTo>
                    <a:pt x="70" y="838"/>
                    <a:pt x="69" y="919"/>
                    <a:pt x="70" y="936"/>
                  </a:cubicBezTo>
                  <a:cubicBezTo>
                    <a:pt x="71" y="953"/>
                    <a:pt x="73" y="983"/>
                    <a:pt x="73" y="992"/>
                  </a:cubicBezTo>
                  <a:cubicBezTo>
                    <a:pt x="73" y="1002"/>
                    <a:pt x="70" y="1002"/>
                    <a:pt x="69" y="1008"/>
                  </a:cubicBezTo>
                  <a:cubicBezTo>
                    <a:pt x="67" y="1014"/>
                    <a:pt x="66" y="1019"/>
                    <a:pt x="68" y="1031"/>
                  </a:cubicBezTo>
                  <a:cubicBezTo>
                    <a:pt x="71" y="1044"/>
                    <a:pt x="70" y="1051"/>
                    <a:pt x="70" y="1054"/>
                  </a:cubicBezTo>
                  <a:cubicBezTo>
                    <a:pt x="70" y="1058"/>
                    <a:pt x="67" y="1092"/>
                    <a:pt x="67" y="1130"/>
                  </a:cubicBezTo>
                  <a:cubicBezTo>
                    <a:pt x="67" y="1169"/>
                    <a:pt x="62" y="1211"/>
                    <a:pt x="63" y="1222"/>
                  </a:cubicBezTo>
                  <a:cubicBezTo>
                    <a:pt x="64" y="1234"/>
                    <a:pt x="68" y="1227"/>
                    <a:pt x="68" y="1241"/>
                  </a:cubicBezTo>
                  <a:cubicBezTo>
                    <a:pt x="68" y="1255"/>
                    <a:pt x="53" y="1260"/>
                    <a:pt x="54" y="1273"/>
                  </a:cubicBezTo>
                  <a:cubicBezTo>
                    <a:pt x="56" y="1287"/>
                    <a:pt x="59" y="1295"/>
                    <a:pt x="59" y="1296"/>
                  </a:cubicBezTo>
                  <a:cubicBezTo>
                    <a:pt x="59" y="1297"/>
                    <a:pt x="58" y="1322"/>
                    <a:pt x="54" y="1332"/>
                  </a:cubicBezTo>
                  <a:cubicBezTo>
                    <a:pt x="49" y="1342"/>
                    <a:pt x="29" y="1368"/>
                    <a:pt x="23" y="1375"/>
                  </a:cubicBezTo>
                  <a:cubicBezTo>
                    <a:pt x="17" y="1382"/>
                    <a:pt x="0" y="1403"/>
                    <a:pt x="3" y="1411"/>
                  </a:cubicBezTo>
                  <a:close/>
                  <a:moveTo>
                    <a:pt x="91" y="530"/>
                  </a:moveTo>
                  <a:cubicBezTo>
                    <a:pt x="94" y="527"/>
                    <a:pt x="102" y="526"/>
                    <a:pt x="101" y="512"/>
                  </a:cubicBezTo>
                  <a:cubicBezTo>
                    <a:pt x="99" y="499"/>
                    <a:pt x="97" y="496"/>
                    <a:pt x="97" y="491"/>
                  </a:cubicBezTo>
                  <a:cubicBezTo>
                    <a:pt x="97" y="485"/>
                    <a:pt x="105" y="473"/>
                    <a:pt x="107" y="470"/>
                  </a:cubicBezTo>
                  <a:cubicBezTo>
                    <a:pt x="109" y="467"/>
                    <a:pt x="113" y="430"/>
                    <a:pt x="113" y="430"/>
                  </a:cubicBezTo>
                  <a:cubicBezTo>
                    <a:pt x="113" y="430"/>
                    <a:pt x="113" y="447"/>
                    <a:pt x="115" y="456"/>
                  </a:cubicBezTo>
                  <a:cubicBezTo>
                    <a:pt x="117" y="465"/>
                    <a:pt x="121" y="470"/>
                    <a:pt x="117" y="477"/>
                  </a:cubicBezTo>
                  <a:cubicBezTo>
                    <a:pt x="113" y="484"/>
                    <a:pt x="112" y="486"/>
                    <a:pt x="113" y="491"/>
                  </a:cubicBezTo>
                  <a:cubicBezTo>
                    <a:pt x="113" y="496"/>
                    <a:pt x="110" y="510"/>
                    <a:pt x="109" y="512"/>
                  </a:cubicBezTo>
                  <a:cubicBezTo>
                    <a:pt x="108" y="514"/>
                    <a:pt x="102" y="531"/>
                    <a:pt x="102" y="531"/>
                  </a:cubicBezTo>
                  <a:cubicBezTo>
                    <a:pt x="102" y="531"/>
                    <a:pt x="99" y="545"/>
                    <a:pt x="99" y="546"/>
                  </a:cubicBezTo>
                  <a:cubicBezTo>
                    <a:pt x="99" y="547"/>
                    <a:pt x="97" y="546"/>
                    <a:pt x="92" y="543"/>
                  </a:cubicBezTo>
                  <a:cubicBezTo>
                    <a:pt x="87" y="539"/>
                    <a:pt x="87" y="533"/>
                    <a:pt x="91" y="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2421956" y="2717339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5866865" y="2594548"/>
            <a:ext cx="584924" cy="584922"/>
            <a:chOff x="344383" y="4913144"/>
            <a:chExt cx="409968" cy="409966"/>
          </a:xfrm>
        </p:grpSpPr>
        <p:sp>
          <p:nvSpPr>
            <p:cNvPr id="229" name="Oval 228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-172987" y="5039367"/>
            <a:ext cx="205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Raw Data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66596" y="5070923"/>
            <a:ext cx="32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Enhance -&gt; Dedupe -&gt; Relate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2553986" y="5051429"/>
            <a:ext cx="37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Profile -&gt; Clean -&gt; Standardize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9020728" y="2619401"/>
            <a:ext cx="584924" cy="584922"/>
            <a:chOff x="344383" y="4913144"/>
            <a:chExt cx="409968" cy="409966"/>
          </a:xfrm>
        </p:grpSpPr>
        <p:sp>
          <p:nvSpPr>
            <p:cNvPr id="238" name="Oval 237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9652865" y="5063760"/>
            <a:ext cx="285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99D5"/>
                </a:solidFill>
              </a:rPr>
              <a:t>Rich Connected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10535083" y="2478024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5" name="Group 374"/>
          <p:cNvGrpSpPr/>
          <p:nvPr/>
        </p:nvGrpSpPr>
        <p:grpSpPr>
          <a:xfrm>
            <a:off x="9652448" y="1474294"/>
            <a:ext cx="2369021" cy="3052397"/>
            <a:chOff x="3832234" y="978853"/>
            <a:chExt cx="5613747" cy="4368164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557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555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447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449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451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563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565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575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549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551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541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553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547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571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449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447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451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453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569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539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543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535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533" idx="32"/>
              <a:endCxn id="443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499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517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519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521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527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575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531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525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523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545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511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509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507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497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505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503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513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5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00B0F0"/>
                </a:solidFill>
              </a:rPr>
              <a:t>3: DECISION</a:t>
            </a:r>
            <a:r>
              <a:rPr lang="en-US" dirty="0"/>
              <a:t> Step  (Real-time or Batch)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187036" y="5752896"/>
            <a:ext cx="344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INPUT: Disjointed Connections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994821" y="5752896"/>
            <a:ext cx="20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Query Graph</a:t>
            </a:r>
          </a:p>
        </p:txBody>
      </p:sp>
      <p:sp>
        <p:nvSpPr>
          <p:cNvPr id="260" name="Freeform 259"/>
          <p:cNvSpPr/>
          <p:nvPr/>
        </p:nvSpPr>
        <p:spPr>
          <a:xfrm>
            <a:off x="4884574" y="3189815"/>
            <a:ext cx="437717" cy="2084852"/>
          </a:xfrm>
          <a:custGeom>
            <a:avLst/>
            <a:gdLst>
              <a:gd name="connsiteX0" fmla="*/ 437717 w 437717"/>
              <a:gd name="connsiteY0" fmla="*/ 0 h 2084852"/>
              <a:gd name="connsiteX1" fmla="*/ 26237 w 437717"/>
              <a:gd name="connsiteY1" fmla="*/ 1655064 h 2084852"/>
              <a:gd name="connsiteX2" fmla="*/ 71957 w 437717"/>
              <a:gd name="connsiteY2" fmla="*/ 2084832 h 20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17" h="2084852">
                <a:moveTo>
                  <a:pt x="437717" y="0"/>
                </a:moveTo>
                <a:cubicBezTo>
                  <a:pt x="262457" y="653796"/>
                  <a:pt x="87197" y="1307592"/>
                  <a:pt x="26237" y="1655064"/>
                </a:cubicBezTo>
                <a:cubicBezTo>
                  <a:pt x="-34723" y="2002536"/>
                  <a:pt x="23189" y="2086356"/>
                  <a:pt x="71957" y="208483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8159389" y="5730041"/>
            <a:ext cx="30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299D5"/>
                </a:solidFill>
              </a:rPr>
              <a:t>OUPUT: Rich Connections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742691" y="1210158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/>
          <p:cNvGrpSpPr/>
          <p:nvPr/>
        </p:nvGrpSpPr>
        <p:grpSpPr>
          <a:xfrm>
            <a:off x="3453316" y="2476663"/>
            <a:ext cx="584924" cy="584922"/>
            <a:chOff x="344383" y="4913144"/>
            <a:chExt cx="409968" cy="409966"/>
          </a:xfrm>
        </p:grpSpPr>
        <p:sp>
          <p:nvSpPr>
            <p:cNvPr id="241" name="Oval 240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7333235" y="1172593"/>
            <a:ext cx="0" cy="427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7039048" y="2410229"/>
            <a:ext cx="584924" cy="584922"/>
            <a:chOff x="344383" y="4913144"/>
            <a:chExt cx="409968" cy="409966"/>
          </a:xfrm>
        </p:grpSpPr>
        <p:sp>
          <p:nvSpPr>
            <p:cNvPr id="244" name="Oval 243"/>
            <p:cNvSpPr/>
            <p:nvPr/>
          </p:nvSpPr>
          <p:spPr>
            <a:xfrm>
              <a:off x="344383" y="4913144"/>
              <a:ext cx="409968" cy="409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481991" y="4993836"/>
              <a:ext cx="167551" cy="248583"/>
            </a:xfrm>
            <a:custGeom>
              <a:avLst/>
              <a:gdLst>
                <a:gd name="T0" fmla="*/ 1935 w 1941"/>
                <a:gd name="T1" fmla="*/ 1479 h 2877"/>
                <a:gd name="T2" fmla="*/ 1941 w 1941"/>
                <a:gd name="T3" fmla="*/ 1472 h 2877"/>
                <a:gd name="T4" fmla="*/ 1895 w 1941"/>
                <a:gd name="T5" fmla="*/ 1409 h 2877"/>
                <a:gd name="T6" fmla="*/ 899 w 1941"/>
                <a:gd name="T7" fmla="*/ 1 h 2877"/>
                <a:gd name="T8" fmla="*/ 93 w 1941"/>
                <a:gd name="T9" fmla="*/ 0 h 2877"/>
                <a:gd name="T10" fmla="*/ 1164 w 1941"/>
                <a:gd name="T11" fmla="*/ 1444 h 2877"/>
                <a:gd name="T12" fmla="*/ 52 w 1941"/>
                <a:gd name="T13" fmla="*/ 2815 h 2877"/>
                <a:gd name="T14" fmla="*/ 0 w 1941"/>
                <a:gd name="T15" fmla="*/ 2877 h 2877"/>
                <a:gd name="T16" fmla="*/ 868 w 1941"/>
                <a:gd name="T17" fmla="*/ 2877 h 2877"/>
                <a:gd name="T18" fmla="*/ 1551 w 1941"/>
                <a:gd name="T19" fmla="*/ 1971 h 2877"/>
                <a:gd name="T20" fmla="*/ 1551 w 1941"/>
                <a:gd name="T21" fmla="*/ 1971 h 2877"/>
                <a:gd name="T22" fmla="*/ 1935 w 1941"/>
                <a:gd name="T23" fmla="*/ 1479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1" h="2877">
                  <a:moveTo>
                    <a:pt x="1935" y="1479"/>
                  </a:moveTo>
                  <a:cubicBezTo>
                    <a:pt x="1937" y="1477"/>
                    <a:pt x="1939" y="1474"/>
                    <a:pt x="1941" y="1472"/>
                  </a:cubicBezTo>
                  <a:cubicBezTo>
                    <a:pt x="1895" y="1409"/>
                    <a:pt x="1895" y="1409"/>
                    <a:pt x="1895" y="1409"/>
                  </a:cubicBezTo>
                  <a:cubicBezTo>
                    <a:pt x="1721" y="1164"/>
                    <a:pt x="1090" y="275"/>
                    <a:pt x="899" y="1"/>
                  </a:cubicBezTo>
                  <a:cubicBezTo>
                    <a:pt x="831" y="3"/>
                    <a:pt x="199" y="6"/>
                    <a:pt x="93" y="0"/>
                  </a:cubicBezTo>
                  <a:cubicBezTo>
                    <a:pt x="272" y="233"/>
                    <a:pt x="796" y="944"/>
                    <a:pt x="1164" y="1444"/>
                  </a:cubicBezTo>
                  <a:cubicBezTo>
                    <a:pt x="712" y="2015"/>
                    <a:pt x="263" y="2569"/>
                    <a:pt x="52" y="2815"/>
                  </a:cubicBezTo>
                  <a:cubicBezTo>
                    <a:pt x="0" y="2877"/>
                    <a:pt x="0" y="2877"/>
                    <a:pt x="0" y="2877"/>
                  </a:cubicBezTo>
                  <a:cubicBezTo>
                    <a:pt x="72" y="2871"/>
                    <a:pt x="819" y="2873"/>
                    <a:pt x="868" y="2877"/>
                  </a:cubicBezTo>
                  <a:cubicBezTo>
                    <a:pt x="1021" y="2662"/>
                    <a:pt x="1269" y="2335"/>
                    <a:pt x="1551" y="1971"/>
                  </a:cubicBezTo>
                  <a:cubicBezTo>
                    <a:pt x="1551" y="1971"/>
                    <a:pt x="1551" y="1971"/>
                    <a:pt x="1551" y="1971"/>
                  </a:cubicBezTo>
                  <a:lnTo>
                    <a:pt x="1935" y="14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0CF9F-4874-4E8A-890C-EB23D9220019}"/>
              </a:ext>
            </a:extLst>
          </p:cNvPr>
          <p:cNvGrpSpPr/>
          <p:nvPr/>
        </p:nvGrpSpPr>
        <p:grpSpPr>
          <a:xfrm flipH="1">
            <a:off x="439949" y="1147503"/>
            <a:ext cx="2679797" cy="4006356"/>
            <a:chOff x="5975674" y="2893109"/>
            <a:chExt cx="4810436" cy="3491626"/>
          </a:xfrm>
        </p:grpSpPr>
        <p:sp>
          <p:nvSpPr>
            <p:cNvPr id="24" name="Oval 23"/>
            <p:cNvSpPr/>
            <p:nvPr/>
          </p:nvSpPr>
          <p:spPr>
            <a:xfrm>
              <a:off x="7235820" y="4021182"/>
              <a:ext cx="513550" cy="4913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22960">
                <a:defRPr/>
              </a:pPr>
              <a:endParaRPr lang="en-US" sz="1620" dirty="0">
                <a:solidFill>
                  <a:prstClr val="white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FA082-4D2D-46C0-B1CD-87A81FEB1168}"/>
                </a:ext>
              </a:extLst>
            </p:cNvPr>
            <p:cNvGrpSpPr/>
            <p:nvPr/>
          </p:nvGrpSpPr>
          <p:grpSpPr>
            <a:xfrm>
              <a:off x="5975674" y="2893109"/>
              <a:ext cx="4810436" cy="3491626"/>
              <a:chOff x="5842324" y="3045509"/>
              <a:chExt cx="4810436" cy="34916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EA94F0B-684A-41E1-B0CA-B61E52D069D6}"/>
                  </a:ext>
                </a:extLst>
              </p:cNvPr>
              <p:cNvGrpSpPr/>
              <p:nvPr/>
            </p:nvGrpSpPr>
            <p:grpSpPr>
              <a:xfrm rot="5400000">
                <a:off x="6501729" y="2386104"/>
                <a:ext cx="3491626" cy="4810436"/>
                <a:chOff x="4019550" y="976313"/>
                <a:chExt cx="4471988" cy="616108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7B8695F4-D7DB-4BFE-B314-CA8EA4CE43FE}"/>
                    </a:ext>
                  </a:extLst>
                </p:cNvPr>
                <p:cNvGrpSpPr/>
                <p:nvPr/>
              </p:nvGrpSpPr>
              <p:grpSpPr>
                <a:xfrm>
                  <a:off x="5435600" y="2324100"/>
                  <a:ext cx="1193800" cy="1009650"/>
                  <a:chOff x="5435600" y="2324100"/>
                  <a:chExt cx="1193800" cy="100965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6CD4E4-1594-4963-925C-27E82D7DB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67350" y="2819401"/>
                    <a:ext cx="642938" cy="13334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95A76E8-F623-41D7-895A-823C8DE79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0824C7B-C7BA-4817-B863-AB740CCC5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4100"/>
                    <a:ext cx="277812" cy="4953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529276F9-2EB7-4446-A53B-AA5E64ECD1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A48DC2F-9576-4804-A5BD-C8F7C2FF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E824FC3-52F4-4740-AC63-229E4A3DA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E3CC474-CA04-4F4B-ADBA-32BE51334A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43200"/>
                    <a:ext cx="519112" cy="762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994CFCE-E9FF-4A0F-AE05-DB1BEE266FB1}"/>
                    </a:ext>
                  </a:extLst>
                </p:cNvPr>
                <p:cNvSpPr/>
                <p:nvPr/>
              </p:nvSpPr>
              <p:spPr>
                <a:xfrm>
                  <a:off x="6010275" y="27146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DBFC1DD-DD28-457C-8141-A384A64A12F8}"/>
                    </a:ext>
                  </a:extLst>
                </p:cNvPr>
                <p:cNvGrpSpPr/>
                <p:nvPr/>
              </p:nvGrpSpPr>
              <p:grpSpPr>
                <a:xfrm>
                  <a:off x="4343400" y="1097756"/>
                  <a:ext cx="1112044" cy="1176338"/>
                  <a:chOff x="5519737" y="2126456"/>
                  <a:chExt cx="1112044" cy="117633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2E090F63-2EDE-4088-B85D-197900A0A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76525"/>
                    <a:ext cx="390524" cy="1428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2EB1B0-09A5-4FB9-81EA-9C8263B2C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43550" y="2500313"/>
                    <a:ext cx="566738" cy="3190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20A5D86-A1AC-4669-B37E-465B1DCECA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79331" y="2819402"/>
                    <a:ext cx="3095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AC15D17F-5D8F-4AC9-A327-4A58770D0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075" y="2793206"/>
                    <a:ext cx="557213" cy="261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A2A989A9-0379-4C7D-8139-B0515E577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19737" y="2819402"/>
                    <a:ext cx="590551" cy="25002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1E32AD9-5914-405F-A6CC-C3319A1CC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21493" cy="4833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92F987-618A-46FF-8000-8E5C0D278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6494"/>
                    <a:ext cx="335755" cy="39290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20921B8C-9AAC-48D7-AAE8-7D1461655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26456"/>
                    <a:ext cx="230980" cy="6929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783FE4F2-1D8C-43BA-836D-DD5DAF16A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0281" y="2233613"/>
                    <a:ext cx="50007" cy="5857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AC8EDFB-D3C4-4398-953A-57D5231FA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43575" y="2202656"/>
                    <a:ext cx="366713" cy="6167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05D0E0E2-41C0-4E95-A064-658C077F7A2D}"/>
                    </a:ext>
                  </a:extLst>
                </p:cNvPr>
                <p:cNvSpPr/>
                <p:nvPr/>
              </p:nvSpPr>
              <p:spPr>
                <a:xfrm>
                  <a:off x="4833938" y="16859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268247C-9AB9-49CE-A6FF-66852B52191B}"/>
                    </a:ext>
                  </a:extLst>
                </p:cNvPr>
                <p:cNvGrpSpPr/>
                <p:nvPr/>
              </p:nvGrpSpPr>
              <p:grpSpPr>
                <a:xfrm>
                  <a:off x="5800725" y="1040606"/>
                  <a:ext cx="466725" cy="985838"/>
                  <a:chOff x="5905499" y="2431256"/>
                  <a:chExt cx="466725" cy="985838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DE39865-EA07-4F62-88A2-8541B9365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5499" y="2457450"/>
                    <a:ext cx="204789" cy="3619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1BFF28D-8C33-45FB-9D23-D62CE323C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31256"/>
                    <a:ext cx="126205" cy="38814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721A22E-2BEA-4305-BF50-9AB97F261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5242" cy="59769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5C9EF50D-C0BE-4382-99EC-D977154F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61936" cy="23097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EB619A-006A-4DA3-934B-FBD22F7D199D}"/>
                    </a:ext>
                  </a:extLst>
                </p:cNvPr>
                <p:cNvSpPr/>
                <p:nvPr/>
              </p:nvSpPr>
              <p:spPr>
                <a:xfrm>
                  <a:off x="5905501" y="132397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86CA80E-4C2F-40D8-9CC4-EE7F2D3C991C}"/>
                    </a:ext>
                  </a:extLst>
                </p:cNvPr>
                <p:cNvGrpSpPr/>
                <p:nvPr/>
              </p:nvGrpSpPr>
              <p:grpSpPr>
                <a:xfrm>
                  <a:off x="6353175" y="976313"/>
                  <a:ext cx="838200" cy="995362"/>
                  <a:chOff x="5786436" y="2195513"/>
                  <a:chExt cx="838200" cy="995362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F9CA709-7EBA-4A80-B57E-2087E8AD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195513"/>
                    <a:ext cx="7142" cy="6238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8A7E993-B7C8-4286-8C22-37C0624EB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45569"/>
                    <a:ext cx="514348" cy="17383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25108B8-FAE3-4738-976E-1F814526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321719"/>
                    <a:ext cx="350042" cy="49768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2F5BED14-38FF-490F-B12B-8838DC58F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19073" cy="3714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77FB325-17FB-4690-8E75-5AD3CECF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86436" y="2819402"/>
                    <a:ext cx="323852" cy="26193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A27CEB5-04BB-4A82-979C-A409E881C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85773" cy="17621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115CAB8-2ADE-46BF-ADE7-E83CA794CD45}"/>
                    </a:ext>
                  </a:extLst>
                </p:cNvPr>
                <p:cNvSpPr/>
                <p:nvPr/>
              </p:nvSpPr>
              <p:spPr>
                <a:xfrm>
                  <a:off x="6577014" y="1495425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7F3A74C-E0F5-476C-BC49-832854B2B0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147888"/>
                  <a:ext cx="481011" cy="4159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E4607F-099D-458B-9A7B-2C4CD0C1C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9089" y="2043113"/>
                  <a:ext cx="95249" cy="5207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E638172-7A4A-4D84-9363-24EC3F222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2794" y="2563815"/>
                  <a:ext cx="826295" cy="255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BAE55E-DA36-4F58-9A24-99B65B9CB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67613" y="2563815"/>
                  <a:ext cx="371476" cy="365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6819C1-AD97-41F5-9321-7A9F12B15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89" y="2563815"/>
                  <a:ext cx="552449" cy="222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F2FA707-96E6-4C19-9BB8-583216547359}"/>
                    </a:ext>
                  </a:extLst>
                </p:cNvPr>
                <p:cNvSpPr/>
                <p:nvPr/>
              </p:nvSpPr>
              <p:spPr>
                <a:xfrm>
                  <a:off x="7839076" y="24590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8BBF069-CDBD-4912-B551-C390E522C838}"/>
                    </a:ext>
                  </a:extLst>
                </p:cNvPr>
                <p:cNvGrpSpPr/>
                <p:nvPr/>
              </p:nvGrpSpPr>
              <p:grpSpPr>
                <a:xfrm>
                  <a:off x="6910388" y="3936206"/>
                  <a:ext cx="1459706" cy="962025"/>
                  <a:chOff x="5195887" y="2420143"/>
                  <a:chExt cx="1459706" cy="962025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2BE5FFB0-F3B7-4B99-85E7-16E03522C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53506"/>
                    <a:ext cx="545305" cy="1658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92359FE-4309-4125-B7F6-CB71986321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20143"/>
                    <a:ext cx="323849" cy="3992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2D27089F-EA3A-4F35-800C-D3ED9A771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57174" cy="56276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B6030DF-39E2-4FD7-B143-4EBFB8EEF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237" y="2819402"/>
                    <a:ext cx="19051" cy="3294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59CE44F-EC00-4078-A69F-994563DD1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95887" y="2548731"/>
                    <a:ext cx="914401" cy="27067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603888A3-D0DB-47DA-9C84-2918EE2A6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409574" cy="2127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22648DC-9473-45D6-815D-C05389FBD9F4}"/>
                    </a:ext>
                  </a:extLst>
                </p:cNvPr>
                <p:cNvSpPr/>
                <p:nvPr/>
              </p:nvSpPr>
              <p:spPr>
                <a:xfrm>
                  <a:off x="7724776" y="4230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B66B416-952C-4B96-A618-B492C5182E7D}"/>
                    </a:ext>
                  </a:extLst>
                </p:cNvPr>
                <p:cNvGrpSpPr/>
                <p:nvPr/>
              </p:nvGrpSpPr>
              <p:grpSpPr>
                <a:xfrm>
                  <a:off x="6229350" y="4474369"/>
                  <a:ext cx="1226344" cy="973931"/>
                  <a:chOff x="5435599" y="2259806"/>
                  <a:chExt cx="1226344" cy="973931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812D7F9-F54A-45B1-ADEE-A5ED1571A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5599" y="2750343"/>
                    <a:ext cx="674689" cy="6905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EC08DA81-AF0C-4E5F-BA86-7AFD459C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514600"/>
                    <a:ext cx="377824" cy="3048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21428847-9931-474D-8495-19002B063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77811" cy="33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5F3CA311-3C1E-4D7B-8BA9-E67CC37E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9962" y="2819402"/>
                    <a:ext cx="60326" cy="40957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4490331A-5D43-4AB9-8B15-BB8722D90F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37342" cy="4143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D45A302-E6F1-4EED-9BB0-360FB1358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737" y="2714625"/>
                    <a:ext cx="336551" cy="1047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A3B3C38-FA0B-4AD4-9687-D6C867D0F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551655" cy="200023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0D13246-C6F7-45C7-AA3F-0691518B4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85655" y="2407443"/>
                    <a:ext cx="224634" cy="411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464A01AB-AB1B-4A56-AA58-066A7C9E0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9" y="2259806"/>
                    <a:ext cx="13491" cy="55959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ECC53A0-2E61-4CEC-B15B-D76B7AB46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35612" y="2433638"/>
                    <a:ext cx="237331" cy="28098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F8DA3DD-1E7C-44B5-8770-F420F9B99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599" y="2433637"/>
                    <a:ext cx="102394" cy="31670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EA7CBD7-49C5-4C09-BD62-4F31E2740200}"/>
                    </a:ext>
                  </a:extLst>
                </p:cNvPr>
                <p:cNvSpPr/>
                <p:nvPr/>
              </p:nvSpPr>
              <p:spPr>
                <a:xfrm>
                  <a:off x="6804026" y="49291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87960C9-C83F-4CEC-B7F4-0846E4E350B8}"/>
                    </a:ext>
                  </a:extLst>
                </p:cNvPr>
                <p:cNvGrpSpPr/>
                <p:nvPr/>
              </p:nvGrpSpPr>
              <p:grpSpPr>
                <a:xfrm>
                  <a:off x="5105400" y="5740400"/>
                  <a:ext cx="2290763" cy="1397000"/>
                  <a:chOff x="5429249" y="2065337"/>
                  <a:chExt cx="2290763" cy="1397000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C8C2A7E-D462-43C0-89D7-613BE835B0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9249" y="2819402"/>
                    <a:ext cx="681039" cy="809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6355F8A-6292-4159-A170-8B7CF0B25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074862"/>
                    <a:ext cx="255586" cy="7445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64CFAE0-CE17-4154-9E29-3E25981870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74" y="2227262"/>
                    <a:ext cx="23814" cy="59214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C9544A8-C5CC-4DBB-848C-E47CDA93B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7936" cy="64293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A06560B-BDE1-493A-8DC6-520EB4198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230186" cy="43656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0B7426E-601D-4960-A967-EBCDBBFA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68949" y="2819402"/>
                    <a:ext cx="541339" cy="265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00354F-A951-4351-9F54-BEB3C7EB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9411" cy="1412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4B239DF-9451-4683-8CB4-173CCCCBF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1999" y="2819402"/>
                    <a:ext cx="268289" cy="4302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9E0E6FD2-0BFA-4230-BFF6-604582FA4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02349" y="2230437"/>
                    <a:ext cx="644526" cy="54610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6FA4F3A-A7FE-45C7-BD46-4750A4C7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23811" cy="4206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70BB56C-57AD-4106-97D7-EDDCFBEB0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303211" cy="5730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BA5D04B-A91C-4E26-A097-758DCBB59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417511" cy="3063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6AC3788-947F-4232-8ED8-FBF1C63F0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45288" y="2778127"/>
                    <a:ext cx="503236" cy="158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65D40A9-7A6B-45BA-A289-7AAF594C8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224" y="2065337"/>
                    <a:ext cx="373064" cy="71279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934F7A-03CB-44E1-92EE-5119AD97A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72224" y="2071687"/>
                    <a:ext cx="809625" cy="24447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C1D1535-300A-4E9D-9747-6D8B4A00F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65975" y="2316162"/>
                    <a:ext cx="496887" cy="3214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FB53C4-73DC-4703-BE38-03E4FAC51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65975" y="2316162"/>
                    <a:ext cx="554037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60CE2864-F3E2-48AC-8958-EFFCFD0BA274}"/>
                    </a:ext>
                  </a:extLst>
                </p:cNvPr>
                <p:cNvSpPr/>
                <p:nvPr/>
              </p:nvSpPr>
              <p:spPr>
                <a:xfrm>
                  <a:off x="5686426" y="63896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A65500F-BDFD-4AC2-A4CC-77886EF71F57}"/>
                    </a:ext>
                  </a:extLst>
                </p:cNvPr>
                <p:cNvGrpSpPr/>
                <p:nvPr/>
              </p:nvGrpSpPr>
              <p:grpSpPr>
                <a:xfrm>
                  <a:off x="4019550" y="4224338"/>
                  <a:ext cx="2028825" cy="1931987"/>
                  <a:chOff x="4724399" y="2276475"/>
                  <a:chExt cx="2028825" cy="193198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0361E86-EF95-4907-A6F7-6CA283008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3980" y="2819402"/>
                    <a:ext cx="926308" cy="952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083FC5-1BDE-417B-9859-E33CBB57A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473325"/>
                    <a:ext cx="474662" cy="34607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967654B-8F07-4CE7-A842-EDB5A9ACA4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628900"/>
                    <a:ext cx="26192" cy="19050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3EF5B3D-4479-4B40-BBF8-F9B75B65A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15000" y="2819402"/>
                    <a:ext cx="395288" cy="5143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110CE0DF-D9B1-4F31-8C06-930580344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5600" y="2819402"/>
                    <a:ext cx="674688" cy="3746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B09C56C-B4B6-4887-A619-AF11854C0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99125" y="2819402"/>
                    <a:ext cx="411163" cy="146048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EF4AF91-9D33-4958-A099-9DCF9B00F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10288" y="2733675"/>
                    <a:ext cx="340517" cy="8572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EA9969-E830-4E92-A0F0-4AB53BFD9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110288" y="2819402"/>
                    <a:ext cx="378617" cy="41195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603525C-4151-409E-83D7-E6FE477E3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53112" y="2288381"/>
                    <a:ext cx="257176" cy="53102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D07314D-127A-4517-B553-1FE1AE60E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41180" y="2495550"/>
                    <a:ext cx="371475" cy="1833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4698FAD-2A53-4F58-8A6E-9F53AF79E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36419" y="2290762"/>
                    <a:ext cx="216693" cy="3833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44034E8-5D86-487A-AB2B-3F5CB642F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8799" y="2276475"/>
                    <a:ext cx="133351" cy="566737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9F4DE97-9A92-46AA-8CBC-4F0EBABEA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8799" y="2281237"/>
                    <a:ext cx="202406" cy="1428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B0D51E1-CA36-4DBA-A7AB-697F85AA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36406" y="2283618"/>
                    <a:ext cx="316706" cy="30718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0C7C7EFA-DA40-4BA8-9A2E-F6377FF54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24462" y="2340768"/>
                    <a:ext cx="311943" cy="25003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346BB51D-6957-4C3C-AF7D-8DFE7EAE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88743" y="2586037"/>
                    <a:ext cx="347663" cy="32623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2F6C687-019D-45DA-9D75-65E01810F1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34038" y="2674143"/>
                    <a:ext cx="142874" cy="18811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A05E26E-9548-41FE-8054-3EA9475C7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5674" y="2912268"/>
                    <a:ext cx="423070" cy="27384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A43333B-49B3-4873-A6E7-E54A3228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3024" y="2912268"/>
                    <a:ext cx="35720" cy="39766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6295165-2D91-4454-87AE-E1145BEA57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24399" y="2703512"/>
                    <a:ext cx="464345" cy="20875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BBCA9D4-0261-484A-8C19-4501448EF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231356"/>
                    <a:ext cx="465932" cy="61198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DAD3C21-3AC7-43E3-B64B-64315C99F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022974" y="3843337"/>
                    <a:ext cx="447675" cy="111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CB57191-E2BC-4E55-8C6F-1223F036E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22974" y="3795712"/>
                    <a:ext cx="730250" cy="476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323305AF-A1A0-416A-9E90-DEB32629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97524" y="3843337"/>
                    <a:ext cx="425450" cy="36512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EA8F1AB-C76C-4728-836E-C57823057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41949" y="3843337"/>
                    <a:ext cx="581025" cy="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6026CF-E197-4069-9DF5-27D692707CC0}"/>
                    </a:ext>
                  </a:extLst>
                </p:cNvPr>
                <p:cNvSpPr/>
                <p:nvPr/>
              </p:nvSpPr>
              <p:spPr>
                <a:xfrm>
                  <a:off x="5305426" y="466248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3044A38-D532-4227-9C0A-80D7E70D4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202404" cy="45799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2F321E0-B2D2-4497-B47E-ED3887364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39090" y="2563815"/>
                  <a:ext cx="473866" cy="3675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2718AB-2AA3-496E-8039-FB633B2AC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7625" y="2224088"/>
                  <a:ext cx="271465" cy="339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1C7DCEC-0D11-4664-B044-19555DAF9074}"/>
                    </a:ext>
                  </a:extLst>
                </p:cNvPr>
                <p:cNvGrpSpPr/>
                <p:nvPr/>
              </p:nvGrpSpPr>
              <p:grpSpPr>
                <a:xfrm>
                  <a:off x="6300788" y="3128963"/>
                  <a:ext cx="1395412" cy="940593"/>
                  <a:chOff x="6300788" y="3128963"/>
                  <a:chExt cx="1395412" cy="94059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8CC437F0-54C1-4949-896F-A8902469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00788" y="3388519"/>
                    <a:ext cx="806451" cy="178596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AB6207AB-C7C8-40C7-BC51-D81C17F30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238500"/>
                    <a:ext cx="388936" cy="3286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D1EC07-0B93-4A0E-A9D5-CE48595AD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128963"/>
                    <a:ext cx="115092" cy="4381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4B1269-3098-4BA2-B4A9-4BEF805C4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79431" y="3243263"/>
                    <a:ext cx="227808" cy="32385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767D600-A481-4535-81BC-C6389C6B40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0838" y="3567115"/>
                    <a:ext cx="406401" cy="13811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BBEC49A-E976-4848-8C08-15B2C5366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A52846B-E9D9-483D-BB65-053A7DEFA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07239" y="3505200"/>
                    <a:ext cx="588961" cy="6191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4B544EF-EC36-4676-9E93-043289EA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338929" cy="5024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D8FE2A2-4E1E-44BB-A8B8-E4AFC4B4D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98506" y="3567116"/>
                    <a:ext cx="8735" cy="366709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5CAB269-893C-41B7-A5C3-1A06644C2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07240" y="3567115"/>
                    <a:ext cx="417510" cy="1976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  <a:headEnd type="oval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24096BAC-BE7B-4E57-A2E4-D14421733646}"/>
                      </a:ext>
                    </a:extLst>
                  </p:cNvPr>
                  <p:cNvSpPr/>
                  <p:nvPr/>
                </p:nvSpPr>
                <p:spPr>
                  <a:xfrm>
                    <a:off x="7007226" y="3462338"/>
                    <a:ext cx="209550" cy="2095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E5E4FDB-3348-40D0-B66F-7148A07E4610}"/>
                  </a:ext>
                </a:extLst>
              </p:cNvPr>
              <p:cNvGrpSpPr/>
              <p:nvPr/>
            </p:nvGrpSpPr>
            <p:grpSpPr>
              <a:xfrm rot="16200000">
                <a:off x="8779786" y="2929131"/>
                <a:ext cx="322266" cy="907302"/>
                <a:chOff x="8474986" y="2871981"/>
                <a:chExt cx="322266" cy="907302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A5C76C7-1FD9-4375-96A0-6CC16C657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308894" y="3038073"/>
                  <a:ext cx="392917" cy="607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43895F8-9EC8-4569-9007-8514A6E9F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409293" y="3391324"/>
                  <a:ext cx="514385" cy="2615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5D4F7-4831-48A1-B21E-8906631A2BDE}"/>
              </a:ext>
            </a:extLst>
          </p:cNvPr>
          <p:cNvGrpSpPr/>
          <p:nvPr/>
        </p:nvGrpSpPr>
        <p:grpSpPr>
          <a:xfrm>
            <a:off x="7797304" y="492450"/>
            <a:ext cx="3962895" cy="4828850"/>
            <a:chOff x="3109913" y="276225"/>
            <a:chExt cx="6762750" cy="62007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28E564-4A71-47B2-988F-BD08EE0B3061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94A0BE9B-E598-4298-BFB3-D41C6A9BB2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72F578AF-5F07-488D-A94F-C9F622861C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5703FAA6-282F-43CC-8B04-0E57D704399A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8FC1F316-172B-4295-ACDA-4C4E6AC05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0FE9AB98-5EF7-4323-AD9A-E9B3F34C4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65782897-4121-4306-8234-8D1CB2EB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96399FDE-6338-4480-8190-678560A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1A639613-A573-415F-89E1-F1AAF4BA8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BF8DB151-DC6B-48F5-98E6-044F6C48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13EA6A9C-E91B-4419-9BF7-BCF9E821D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>
                  <a:extLst>
                    <a:ext uri="{FF2B5EF4-FFF2-40B4-BE49-F238E27FC236}">
                      <a16:creationId xmlns:a16="http://schemas.microsoft.com/office/drawing/2014/main" id="{5252C3C7-50D2-460C-A309-D310F49D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>
                  <a:extLst>
                    <a:ext uri="{FF2B5EF4-FFF2-40B4-BE49-F238E27FC236}">
                      <a16:creationId xmlns:a16="http://schemas.microsoft.com/office/drawing/2014/main" id="{60409D0D-A2F0-483A-B69C-108A31C57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>
                  <a:extLst>
                    <a:ext uri="{FF2B5EF4-FFF2-40B4-BE49-F238E27FC236}">
                      <a16:creationId xmlns:a16="http://schemas.microsoft.com/office/drawing/2014/main" id="{30F7DE1F-A796-469D-B532-E01BDECB7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>
                  <a:extLst>
                    <a:ext uri="{FF2B5EF4-FFF2-40B4-BE49-F238E27FC236}">
                      <a16:creationId xmlns:a16="http://schemas.microsoft.com/office/drawing/2014/main" id="{649459B1-2ED4-4440-9EB4-F9BFEF351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>
                  <a:extLst>
                    <a:ext uri="{FF2B5EF4-FFF2-40B4-BE49-F238E27FC236}">
                      <a16:creationId xmlns:a16="http://schemas.microsoft.com/office/drawing/2014/main" id="{C3D4EF45-A306-418C-92D5-BD3A8EBB1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Straight Arrow Connector 421">
                  <a:extLst>
                    <a:ext uri="{FF2B5EF4-FFF2-40B4-BE49-F238E27FC236}">
                      <a16:creationId xmlns:a16="http://schemas.microsoft.com/office/drawing/2014/main" id="{620CCF5B-AAD9-489C-AE82-61ABC8D58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>
                  <a:extLst>
                    <a:ext uri="{FF2B5EF4-FFF2-40B4-BE49-F238E27FC236}">
                      <a16:creationId xmlns:a16="http://schemas.microsoft.com/office/drawing/2014/main" id="{E339AA75-D98A-4B1F-9B6E-8C7EB455E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Arrow Connector 423">
                  <a:extLst>
                    <a:ext uri="{FF2B5EF4-FFF2-40B4-BE49-F238E27FC236}">
                      <a16:creationId xmlns:a16="http://schemas.microsoft.com/office/drawing/2014/main" id="{12062F77-CA19-447F-9D41-82276C7C2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Arrow Connector 424">
                  <a:extLst>
                    <a:ext uri="{FF2B5EF4-FFF2-40B4-BE49-F238E27FC236}">
                      <a16:creationId xmlns:a16="http://schemas.microsoft.com/office/drawing/2014/main" id="{4600B628-C14D-4DE5-863E-90F031973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6E55E15C-C5B8-4339-8E2C-6B00B0A55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>
                  <a:extLst>
                    <a:ext uri="{FF2B5EF4-FFF2-40B4-BE49-F238E27FC236}">
                      <a16:creationId xmlns:a16="http://schemas.microsoft.com/office/drawing/2014/main" id="{8B057773-429F-4B77-AE53-81840F13F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Arrow Connector 427">
                  <a:extLst>
                    <a:ext uri="{FF2B5EF4-FFF2-40B4-BE49-F238E27FC236}">
                      <a16:creationId xmlns:a16="http://schemas.microsoft.com/office/drawing/2014/main" id="{29D6B600-FBCD-4E32-86B1-2BFEFCB67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EB37F70F-09D7-4721-9883-B8620A386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8DBBF5E9-254C-4DAA-92F4-FAD1E8915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EAFE95E9-963D-4E3F-80D5-784598F77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A23F9680-5993-4C7A-8BE8-E657F4F38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Arrow Connector 432">
                  <a:extLst>
                    <a:ext uri="{FF2B5EF4-FFF2-40B4-BE49-F238E27FC236}">
                      <a16:creationId xmlns:a16="http://schemas.microsoft.com/office/drawing/2014/main" id="{1650FE8F-609E-41A8-A1F1-2502535EF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Arrow Connector 433">
                  <a:extLst>
                    <a:ext uri="{FF2B5EF4-FFF2-40B4-BE49-F238E27FC236}">
                      <a16:creationId xmlns:a16="http://schemas.microsoft.com/office/drawing/2014/main" id="{AA3CD28E-5E2A-4478-8022-40D3C4C3B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08A98511-0A86-4A12-AD52-9E2B4C85A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38AE62BE-0E23-43D2-9DFA-8834861F4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Arrow Connector 436">
                  <a:extLst>
                    <a:ext uri="{FF2B5EF4-FFF2-40B4-BE49-F238E27FC236}">
                      <a16:creationId xmlns:a16="http://schemas.microsoft.com/office/drawing/2014/main" id="{FD6675E2-31DC-4157-A5BA-30147DE6E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539844FB-8079-4C51-8C4E-A0A58025A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DD4D359F-17FC-4047-A7C8-6B4CB17CB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825B8B61-F2CC-4BA7-81F6-C55CE8F9B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084BEC48-E0E0-47C2-A024-37B3EE6DC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97FDC378-2CDB-420B-BAE3-0BE1F1741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>
                  <a:extLst>
                    <a:ext uri="{FF2B5EF4-FFF2-40B4-BE49-F238E27FC236}">
                      <a16:creationId xmlns:a16="http://schemas.microsoft.com/office/drawing/2014/main" id="{879C469E-C2C6-449B-8090-19A7EF267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Arrow Connector 443">
                  <a:extLst>
                    <a:ext uri="{FF2B5EF4-FFF2-40B4-BE49-F238E27FC236}">
                      <a16:creationId xmlns:a16="http://schemas.microsoft.com/office/drawing/2014/main" id="{D0B94E52-5916-4C27-95D5-7157A4B34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Arrow Connector 444">
                  <a:extLst>
                    <a:ext uri="{FF2B5EF4-FFF2-40B4-BE49-F238E27FC236}">
                      <a16:creationId xmlns:a16="http://schemas.microsoft.com/office/drawing/2014/main" id="{614FD756-AFE8-485B-B0D1-A3E329CBE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565D5D02-0086-491E-AA74-5DC22CF7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Arrow Connector 446">
                  <a:extLst>
                    <a:ext uri="{FF2B5EF4-FFF2-40B4-BE49-F238E27FC236}">
                      <a16:creationId xmlns:a16="http://schemas.microsoft.com/office/drawing/2014/main" id="{0440C988-04DD-4010-8109-A1AA72DD1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Arrow Connector 447">
                  <a:extLst>
                    <a:ext uri="{FF2B5EF4-FFF2-40B4-BE49-F238E27FC236}">
                      <a16:creationId xmlns:a16="http://schemas.microsoft.com/office/drawing/2014/main" id="{2E3B5A4C-7630-4779-8C8D-C9A9B0354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Arrow Connector 448">
                  <a:extLst>
                    <a:ext uri="{FF2B5EF4-FFF2-40B4-BE49-F238E27FC236}">
                      <a16:creationId xmlns:a16="http://schemas.microsoft.com/office/drawing/2014/main" id="{BB26A223-0E9C-47E9-ABAE-E76C53DDC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Arrow Connector 449">
                  <a:extLst>
                    <a:ext uri="{FF2B5EF4-FFF2-40B4-BE49-F238E27FC236}">
                      <a16:creationId xmlns:a16="http://schemas.microsoft.com/office/drawing/2014/main" id="{5B24FF6E-AF9E-4FF0-9482-37074AF1A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Arrow Connector 450">
                  <a:extLst>
                    <a:ext uri="{FF2B5EF4-FFF2-40B4-BE49-F238E27FC236}">
                      <a16:creationId xmlns:a16="http://schemas.microsoft.com/office/drawing/2014/main" id="{11D9E32C-A5D7-4696-B597-F05E923E9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ECD65319-263A-4A68-BDA5-715CAD797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Arrow Connector 452">
                  <a:extLst>
                    <a:ext uri="{FF2B5EF4-FFF2-40B4-BE49-F238E27FC236}">
                      <a16:creationId xmlns:a16="http://schemas.microsoft.com/office/drawing/2014/main" id="{01EF7BF2-700C-4D7C-AA13-8E884D3E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2D42941B-2BDD-4F82-9943-5536F5C66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350A02C9-9DFA-4C47-81C0-F3FF2C2AF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D67DCDA9-98D2-49AC-A493-468C023E3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Arrow Connector 456">
                  <a:extLst>
                    <a:ext uri="{FF2B5EF4-FFF2-40B4-BE49-F238E27FC236}">
                      <a16:creationId xmlns:a16="http://schemas.microsoft.com/office/drawing/2014/main" id="{47BBB059-E600-4BA3-B8F9-2AFEE426F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C91420F6-3D7D-495E-9C01-538924F30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474B8F21-5843-4F7A-A281-8AC4BDDF7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B8B24A44-A1F9-4971-A8F1-F433A1978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Arrow Connector 460">
                  <a:extLst>
                    <a:ext uri="{FF2B5EF4-FFF2-40B4-BE49-F238E27FC236}">
                      <a16:creationId xmlns:a16="http://schemas.microsoft.com/office/drawing/2014/main" id="{A4660492-55AA-4E7A-AE51-0D5E8B829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D629FED1-5464-4CB9-8A38-DCFC79819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18E1BFE-CB1E-4B2B-B31F-8CB4DA0C3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981AC338-31AF-48FC-86E4-18BA189C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650241BF-1537-4F03-A56D-B8AD3051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12EAC83C-8488-4FA9-A469-BAFDE6DE8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Arrow Connector 466">
                  <a:extLst>
                    <a:ext uri="{FF2B5EF4-FFF2-40B4-BE49-F238E27FC236}">
                      <a16:creationId xmlns:a16="http://schemas.microsoft.com/office/drawing/2014/main" id="{3F4D673E-ED8A-4817-A06C-9C25BE618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B55777E8-C6DC-4965-B157-CAFCF8268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Arrow Connector 468">
                  <a:extLst>
                    <a:ext uri="{FF2B5EF4-FFF2-40B4-BE49-F238E27FC236}">
                      <a16:creationId xmlns:a16="http://schemas.microsoft.com/office/drawing/2014/main" id="{73E1BB03-D62E-45EB-B6F1-0BA8097D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7317124A-A7C5-4CD0-A3C0-0C2003CDF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46A3BB20-8144-4840-9C36-B52A456AB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70868D90-E45B-49D0-BA06-725F85FAF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F29D5A33-A1E8-449D-8F49-F54FA7BBC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02AA0CD0-2026-4910-8556-DF3C5BF6D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Arrow Connector 474">
                  <a:extLst>
                    <a:ext uri="{FF2B5EF4-FFF2-40B4-BE49-F238E27FC236}">
                      <a16:creationId xmlns:a16="http://schemas.microsoft.com/office/drawing/2014/main" id="{A32A5947-1BE8-4F91-A25B-BDB49FF59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EFF2F6F-F036-492E-AB79-5A4610F84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Arrow Connector 476">
                  <a:extLst>
                    <a:ext uri="{FF2B5EF4-FFF2-40B4-BE49-F238E27FC236}">
                      <a16:creationId xmlns:a16="http://schemas.microsoft.com/office/drawing/2014/main" id="{F84A6E7C-8BB1-4D7B-BF21-9E21A80B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57CB1760-9151-4E88-936A-914D77A68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5F18E900-BD47-4323-82B2-8CB39B6F1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A0C025EF-FE97-4BE2-9925-0450D39FB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9469FF0A-72FE-4C61-B40E-1A04F6BA2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Arrow Connector 481">
                  <a:extLst>
                    <a:ext uri="{FF2B5EF4-FFF2-40B4-BE49-F238E27FC236}">
                      <a16:creationId xmlns:a16="http://schemas.microsoft.com/office/drawing/2014/main" id="{6CEF682C-BFCA-4F94-887C-A6FD4117F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7B9BA1A7-F983-47A4-8B57-8D61C5556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19447F4A-210C-4592-8ABC-A4755685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97E4AE21-DFED-4FE1-99BF-5B699E2E2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258178D9-6258-4235-AA3E-C6A108CD8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Arrow Connector 486">
                  <a:extLst>
                    <a:ext uri="{FF2B5EF4-FFF2-40B4-BE49-F238E27FC236}">
                      <a16:creationId xmlns:a16="http://schemas.microsoft.com/office/drawing/2014/main" id="{3B943978-8FD9-4482-B615-11EB28FF7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EF8859CC-4E97-4FE3-9C01-3B852750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Arrow Connector 488">
                  <a:extLst>
                    <a:ext uri="{FF2B5EF4-FFF2-40B4-BE49-F238E27FC236}">
                      <a16:creationId xmlns:a16="http://schemas.microsoft.com/office/drawing/2014/main" id="{2F594C82-43A7-49D9-AC0B-F849B8CE3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DD2F5208-A96C-411C-9FA1-6823F7A54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Arrow Connector 490">
                  <a:extLst>
                    <a:ext uri="{FF2B5EF4-FFF2-40B4-BE49-F238E27FC236}">
                      <a16:creationId xmlns:a16="http://schemas.microsoft.com/office/drawing/2014/main" id="{C1318A01-DEAF-42A4-8D3A-B7C8743C5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8D3EA3FB-B439-4E25-B16A-458116DD8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Arrow Connector 492">
                  <a:extLst>
                    <a:ext uri="{FF2B5EF4-FFF2-40B4-BE49-F238E27FC236}">
                      <a16:creationId xmlns:a16="http://schemas.microsoft.com/office/drawing/2014/main" id="{0EDF95B1-5EDE-4091-BA90-AA2AB6DC5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9C33BDCB-F649-4352-91AF-B89213DE6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Arrow Connector 494">
                  <a:extLst>
                    <a:ext uri="{FF2B5EF4-FFF2-40B4-BE49-F238E27FC236}">
                      <a16:creationId xmlns:a16="http://schemas.microsoft.com/office/drawing/2014/main" id="{4DBD0A48-D14D-4B33-9EF0-EBF7B529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BEDFD5A9-B49C-49C8-B7D6-820082218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Arrow Connector 496">
                  <a:extLst>
                    <a:ext uri="{FF2B5EF4-FFF2-40B4-BE49-F238E27FC236}">
                      <a16:creationId xmlns:a16="http://schemas.microsoft.com/office/drawing/2014/main" id="{DA6163A7-723C-4E85-9AE4-C226A6A948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DE65C212-C2CA-44F4-9B43-2B3FA6B18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Arrow Connector 498">
                  <a:extLst>
                    <a:ext uri="{FF2B5EF4-FFF2-40B4-BE49-F238E27FC236}">
                      <a16:creationId xmlns:a16="http://schemas.microsoft.com/office/drawing/2014/main" id="{EF02A04F-DF48-40BC-8BBB-B3F24A304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6EB09A9F-9C51-42AC-B3FF-6A7175B9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Arrow Connector 500">
                  <a:extLst>
                    <a:ext uri="{FF2B5EF4-FFF2-40B4-BE49-F238E27FC236}">
                      <a16:creationId xmlns:a16="http://schemas.microsoft.com/office/drawing/2014/main" id="{089A8B62-8ABF-4243-9AAE-8E6B5FB00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Arrow Connector 501">
                  <a:extLst>
                    <a:ext uri="{FF2B5EF4-FFF2-40B4-BE49-F238E27FC236}">
                      <a16:creationId xmlns:a16="http://schemas.microsoft.com/office/drawing/2014/main" id="{3685CD1E-7FAD-47A4-8627-49528B12A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Arrow Connector 502">
                  <a:extLst>
                    <a:ext uri="{FF2B5EF4-FFF2-40B4-BE49-F238E27FC236}">
                      <a16:creationId xmlns:a16="http://schemas.microsoft.com/office/drawing/2014/main" id="{3932C9C0-E927-4E44-9FC3-F0008B2FB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CA8A7AC0-85CD-4563-8E02-B6A34DED28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BE2085D5-9D70-445C-AD17-70D7BB906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F31EF5C4-5174-4086-8E8B-31AB50DC6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DB3012AB-AFE8-43CB-BAAC-4AB19F674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AEDAB292-61B1-4E08-B493-9B2D0B0D9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AA32C83E-7311-4DF8-8FDF-C07138DB79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2C45094-AF76-4F1A-9A73-BA6D7BF93A7E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57DD287E-25F3-44A8-B5AE-DD8C674EA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A562C6D-BDFE-418F-A179-E6F64974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44D7EC55-A2A7-46CB-8F22-4D7FF25B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2A0CA507-8259-4259-8CA0-D5674D68E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7301FDE4-F5C4-4455-B2C9-0BA7D33BD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452C483D-F47A-47CB-A390-DB63EFB6CC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E5A694C3-B7B8-4780-9CB6-5AFDB5BB9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83DCA0D-7662-4EE2-8247-3E22EA14A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5EA1A06-8CA2-4739-9E78-D8678FCB62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6C47CD50-8ACA-4572-8E1D-A839EF93C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C642305-F7B9-42C3-B687-1EA84B213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8132A4A-ABC4-4B07-84E4-5248A9942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39A4512-3273-4D74-83A1-15770AB22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D1CE480-BDD4-4E5D-94D6-71515A729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EF7CDEA7-B272-47EB-9FFB-7F6766A6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803A98-D64A-45DA-904F-8617955FE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5655B156-2D1E-4AD2-940C-C9993D0BF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C3EA2DB-7E06-430B-B7E6-557D966383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F442EC8-8265-4648-B92F-4D96039D6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8035F05C-FBEB-4AAB-B1B8-EBA49C061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BB29A791-2ADA-41E6-AA87-58249753BA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935663CE-E762-4B7D-B67A-BE4FEB07B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EC251E3-0E88-43D8-B5A7-FADF38B37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AA08745-18E7-4970-98B5-438F4110B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563538C9-3609-4B9E-BAE3-9D444A371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B8A0F28-8A9D-4C12-842B-9B03F1147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D9461F0-C6F9-4044-A6AE-098F2DB03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0A04A4-9B39-490B-9418-AFE1ADF77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564A34C-DCB7-4462-BE7C-BDB398ED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472E0A4-50D9-42E3-8481-F5075B9BA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76D9A2E9-CBF4-4F03-B0BC-3C66E6BF5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266F2713-85E2-4696-B1F7-2B3A933C03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616A7993-A3CC-4F3E-867C-1F8B10F034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8B586D2B-4AAD-4C70-A5A7-98D5EA81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B4F863-4383-4456-A90A-63506E8C5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DE5B268A-B922-496D-975A-988523C06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DC4927C4-454B-4181-91FB-A2C684A9F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953274B0-FA8A-4080-9B81-7E331779D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9D90087C-A69F-4386-B40E-F5859BACB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AAA82793-FC12-4425-827B-466FBC751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E725AB2A-7293-4462-A07F-9A4187491E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4FE23601-2008-4747-9539-987C6E805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A3365427-2B6E-4C89-93A4-927DE9D7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D55D358-0311-4181-B7F6-E9C26C48D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0BBF6AB-BDBF-44A5-A17A-EB81E124EC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28CE8115-B53F-41AA-A809-D8E1DA686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B27781D8-256A-4642-9B4D-A0D966B08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E0557AA-B70A-48D0-AD46-9FBF798B2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43302EEC-0BA8-4378-9902-317654772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D69517E5-CFBB-4AE6-9185-403874F15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071CA20-3414-4320-B55D-139B7EB60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F8B6C67-C4C4-438F-9A10-199536D6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970D940-894D-4D82-9C7A-F5F2ECEBE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4369AB30-3409-45D0-8448-412DF37429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2450609-0161-4784-8391-8DB56691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ED4DD03-0070-457A-8AFA-A91ADED28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6710A8C-BC38-4770-B942-85C1C16F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C7B31FF9-FCB3-45BE-B9C8-3942E3280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9B667F4-A7CA-4136-8FCB-B853A9581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79538F2D-EBA3-4065-96E5-63AB01FE8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9CB26EF-434A-43B3-8138-D437089D1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9E0039B-2D0F-4196-A79C-0C48319FA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14E49FA-EA3D-483C-AAB3-3DDB7D9BB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202FFDC9-E139-46CE-A961-01D869605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C6D181D7-102F-40D0-B338-68028C425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1307DEEA-28A2-4C1B-814C-4A4B3DFB2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622BD16-3C14-4C2D-8B27-1A3781D26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F99314D5-7ABE-4069-A64D-37B36093B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B43BFBD-9F33-40A5-B0D0-47D8BEF62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3F169A31-734A-4F1D-BC9E-940029259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990A986-5C3D-47E5-8740-3D5A4B8EC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4391F19A-CED7-4EE7-B7D6-09101F05F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E236D2EA-EC1A-42E7-8B73-90CC0EF9A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39CF230-76AF-4D37-83D9-6464B9502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2C8B7865-DC84-4BCB-B22F-2070EE1EF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7BA34FC-63A8-4753-8C74-14A2418A9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31D1D2B1-94A4-45C1-86C8-27E0CF4D7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52C3E548-8A9C-46F5-B0DF-CE1990B7B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01A9F5EF-4021-48B1-91B5-B55D6BCFC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6503035E-9D54-437E-8BB4-3AF73FAAF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C5250344-B418-4167-8687-3EEA15EC7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1309BBF-1ACD-4DC2-9AD4-671F491A6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65C259D7-8F10-4C20-8A32-45BED74FD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1DD9F58F-4E50-4296-9E3D-3913158D82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5277CBC-0B20-4EB7-AAA9-6804036B8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CBA29F7-D93B-4829-825C-22B3A94A6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14B198CD-B164-49EA-B582-0DA9E6414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A2BD6A18-31A3-43EF-A275-5D636A7E0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2E58BF12-8BD2-41DF-89DC-DB39A75E5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63F982E6-F484-406F-BD7A-1F9E2513F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131A1A0-020E-4638-A44F-AFBFF98F7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12E703C-FA5E-44C8-88CA-FF0A6E9A6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217CA644-610E-412F-BE3F-A56F621C95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74C3E6E-8CE4-4A15-B3B7-E6152B3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F877FC6A-52D2-49CB-AC28-EF5A3EEB9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9E145B5-0D3E-40B4-A9AA-AEC9B918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208E3EE6-29BA-40D9-8CC5-55DA37DE0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2BDD1383-527D-495F-A3F6-F2D994A5C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ECC844-0DB5-472F-B13A-A92B77EEF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D6D17CB-9C55-4C9E-993B-FCA02143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6C624407-069E-4CAF-B409-20456851E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6B489A9D-382C-46CF-8645-8C83920C6F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7CB78957-020A-4F8E-A302-D06CA473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484C43CB-E722-4A04-90F6-7A8D942DE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CD696142-B094-4C96-ACBD-3773FA87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828666A0-550B-409C-A12A-786120BA9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68A6B836-2747-4ED1-A403-10E97E367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1970EA0E-693F-4F4C-AE0B-2C4554DEE2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01283656-8AC1-4016-AC27-AA10F4EC8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1276C9DC-425E-4DCF-925E-CEE20924E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92A7FD1-7952-431C-B55C-330D6AF11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79C07EE-42C8-45BA-8A57-09022E82B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30CD5FDA-F959-4709-9B10-C1767081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DED0D844-752A-4865-A3F1-2348000FD1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4962A90B-EA65-4C3F-987F-EB50F323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946E388-6C67-49E2-AF9A-7BE347989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51F23C-8713-463F-B945-C72414258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A1B8E52-3169-4B1E-8F0B-CDBFF09376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3DA7464-DD6D-4F84-ADB1-61688FA95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77A916AD-98F2-43A4-BDBC-8C844E01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77E57ACB-BF25-4027-A60C-F2655D2295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508C158-FC3D-4DAC-B5E1-D402313F8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2743B109-9F42-43DB-8888-6C7E041F22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1644815D-2CD6-450D-A6E9-FDDCF9B4C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1333A006-5637-442B-9706-614F0ACCB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0D2046C-54FF-46BD-9972-9A2BE98D3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2BB28A4B-8C29-4109-81D8-9E0C57938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4FDAD67-7283-4DDD-8C15-7FC3F7FC0A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A6A5A91-3A5A-4DBD-9278-1047C43A88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23D60A-C48B-47CB-9D50-8853FBF53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80758A2-045F-4488-83FA-D5EB0B483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75ED7878-7F5B-4883-A3F6-6F500F7B5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25D7728-2423-4C77-94F1-4D57BC0AAC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133B1342-22BF-4D6F-8EC0-8CE609D69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A3589FCC-D2E0-40DD-BEEA-33BAAB45D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789D92F4-7456-4CEA-A9A1-16AE567AA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D512C707-DB39-4142-875D-BBCE28B19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AFC640E0-43A7-42CA-9BCD-9D78931D5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826CC122-A43D-443C-9862-266CF097E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5FCEBEBD-729B-469C-AAB9-B999BB14DE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615DDB2-E111-404E-AF3A-795058757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B0556DF-CE94-4003-9E15-DD1B94EB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3C89A8CA-770C-4DFD-BA5F-D9D56DACE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650B35CB-B0DC-47B3-8995-5B5E0E6E2E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F198C0D6-0EFF-46DA-A255-15A0721C4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B853B9F8-5947-4A11-AEDB-B0E1A9DDE8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4E52074F-E5E1-4F1E-A22E-C830D970E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F28A2F4-75D2-4B2B-BBB9-1E2749D4C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F8C19CCD-ECCF-4EDB-A634-626B00935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8AA64AE5-0952-4F85-B8C9-CC2A358A7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FD2FEB44-6BDD-42C7-B19F-92493906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68819B12-162D-4955-921A-31D7B9F35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468281A6-1D8C-47C9-89A0-82ABFC902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F04E874-21F1-4A55-90DA-DDD351386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3DAA71A7-F8E9-4307-9DEA-DEE3677A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0E18B115-24C1-4D2E-8B93-6CE52941A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822FBF9C-323F-4CA3-AFE8-8F8BDA3A3A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F46A3A5-F592-4490-B4A3-07FBB6AC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B9CFD50-59BA-4F49-8C2A-85CB4FA12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8E8042F-3734-4761-9870-BD537747B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DA129101-099E-4A17-9E70-1D7F660CA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1EAFAC-671F-4C2C-933F-DCD2D2D46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41210554-1DD0-4624-98D1-9178C9ADD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5C8C9ABC-F24E-4A1A-8011-6486BDE4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402C41-24FE-4BDF-80C9-AD1167788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D13E823-93D2-4759-9D1C-759ACBBB1B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94BF635C-2BAF-4525-8F97-AF6048B85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9ACB17D3-3FFC-456C-B89D-9F1ED847D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DA8FED7D-BF11-42BB-85A8-B8EBDD025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F863EA26-5CE8-4882-8411-EEC178B853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457A7B2E-2ABE-42DF-8F74-1E0884C2F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4DD6F66E-E49C-4401-ABC7-775BC7220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6DE0987-4391-497F-8C49-7FCEC63B9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4704C1D3-7E4C-4E43-AF9C-689A93075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EC5C37CC-D7BA-4F32-97EB-C61FAE4B0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D3130ECE-D41E-44BF-8AD1-8CFC78EBA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C511C50E-F351-4213-99E8-3580F004D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34A5FE15-C376-4D50-A7E2-E8CEF23F3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2548957E-59BB-456C-B257-09F06BD4E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437AEA58-59CB-4AF1-B091-E25767512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38C8D965-D0B1-4EBA-AA24-176C1B808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1386EE00-232A-457F-83F8-A603E910F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1CC0A249-11E5-4F82-8BBF-BDECD7259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1C6817C1-CE55-4A40-89A6-057E414D1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F9B077B4-DE67-49D8-A79C-F51DFF18A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C44A9979-2F62-419E-AE3C-D2978CF412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A9324613-51D0-4B8D-9A8C-F14844DCC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E71F602-A08C-42BD-B2E0-67C158A62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1B926830-C894-4CD4-9A62-53EAACB10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9C1259ED-DB10-4425-952D-85FF1C072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DB909522-6F47-4DB2-9ED3-765FF8DF41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D05D97E-27C3-4A7B-9E64-F835A7AC2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464BE531-034F-4E2F-B3DD-600FB31A5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889DFF18-E853-4790-A8D3-C294CBDE1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809C3920-88C9-47F1-B4B4-AE4E11BA7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2A543999-BDAA-4D86-9521-DF1DED350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E0FA636F-F1DB-4591-A27C-3987155CF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172B0816-D05A-452B-AE70-98D1D2E96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4632C4B2-3227-485C-A258-70FCAEF9D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155749F3-0B7E-47B8-9C22-958F2A4CB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5B37157-06A5-4806-9146-B477B8CC1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DCC10E74-7A1E-42E4-979F-9A7B79B8B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9E118F0B-A96F-4BE9-8A60-D909414AE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3F0C3907-6EB4-4784-B7D6-41D0AA948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557A0F0C-1095-4742-A1BB-46C6ED34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DD53132F-8299-477E-A3EA-98FC5A241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1EE25A3-82FA-4EAE-AEAB-08BA6F1B6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9804FC7A-EFAE-488E-AA1A-20DA0CD37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F6355DBC-638C-41F6-A2DE-BE1DEBB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B26E2248-B306-4B2C-AFDD-AB1AB0795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8D5EDF4D-921A-4523-97BF-488244EF8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BA94199B-7D92-44FC-A990-264A27056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1FD05B5F-D155-4241-8795-0E88BE75B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613C78B8-90D3-41D2-A59D-35292A63A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F8B85469-3794-4453-905E-9E0EAF4FC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DF1D0708-4D88-4433-87B7-B656883B8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D4BB89CE-F17A-4656-ABBB-2B722D6C8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A1C0BED1-1723-4AF0-8304-AF1A5F425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7BDA2C6A-DF6D-43C1-8B46-D53530D37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D457C14-D18A-4043-BF40-D4A2761DA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40286AE9-BD3F-4F8F-B18F-D1B86955A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534ECF3-9745-4E94-83D7-B05C2B0D4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FD8252B3-5ED9-44C7-93AA-2E668DB823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18415A7C-B331-48F2-9378-173366FF9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012E4696-7CCB-4D7B-9AC8-DC7DDC145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1BF540E0-34D1-4E14-A1AD-9C6744383D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6F487211-7730-40B9-B563-18B476E8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8F0FD749-788C-4472-BDFB-54F48FDD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C2CACDC5-A4B9-4628-881D-A26B451A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E4685099-DD06-43D4-A256-B8D1782EFF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C5ED5276-1209-483E-8FA4-BD65EA003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A528C60E-3567-409C-B097-F4CD7B745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E359953B-212E-49B1-B51F-35F2E2734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0" name="Group 509"/>
          <p:cNvGrpSpPr/>
          <p:nvPr/>
        </p:nvGrpSpPr>
        <p:grpSpPr>
          <a:xfrm>
            <a:off x="4109757" y="1652007"/>
            <a:ext cx="2807854" cy="3052397"/>
            <a:chOff x="3832234" y="978853"/>
            <a:chExt cx="5613747" cy="4368164"/>
          </a:xfrm>
        </p:grpSpPr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E957335-4570-4A19-B64E-5DA19E3A1D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6599" y="3266440"/>
              <a:ext cx="120650" cy="11658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83C5011-8D38-4DA2-9495-97E70C4E2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8050" y="3132125"/>
              <a:ext cx="952208" cy="406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C52BBEF4-508A-4CED-B706-C1F0EFA435EC}"/>
                </a:ext>
              </a:extLst>
            </p:cNvPr>
            <p:cNvCxnSpPr>
              <a:cxnSpLocks/>
              <a:endCxn id="692" idx="14"/>
            </p:cNvCxnSpPr>
            <p:nvPr/>
          </p:nvCxnSpPr>
          <p:spPr>
            <a:xfrm flipH="1">
              <a:off x="3952250" y="3132125"/>
              <a:ext cx="1638008" cy="4189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B3B81568-81D1-48FB-B721-49D07B5B9476}"/>
                </a:ext>
              </a:extLst>
            </p:cNvPr>
            <p:cNvCxnSpPr>
              <a:cxnSpLocks/>
              <a:endCxn id="690" idx="14"/>
            </p:cNvCxnSpPr>
            <p:nvPr/>
          </p:nvCxnSpPr>
          <p:spPr>
            <a:xfrm flipH="1" flipV="1">
              <a:off x="4123700" y="2852542"/>
              <a:ext cx="1466558" cy="27958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F2418EA-2B76-4BD2-91A9-4E10748D72B3}"/>
                </a:ext>
              </a:extLst>
            </p:cNvPr>
            <p:cNvCxnSpPr>
              <a:cxnSpLocks/>
              <a:endCxn id="582" idx="14"/>
            </p:cNvCxnSpPr>
            <p:nvPr/>
          </p:nvCxnSpPr>
          <p:spPr>
            <a:xfrm flipH="1" flipV="1">
              <a:off x="4814263" y="2690761"/>
              <a:ext cx="775996" cy="4413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3295190-4D54-405A-A5FA-E3173B361588}"/>
                </a:ext>
              </a:extLst>
            </p:cNvPr>
            <p:cNvCxnSpPr>
              <a:cxnSpLocks/>
              <a:endCxn id="584" idx="14"/>
            </p:cNvCxnSpPr>
            <p:nvPr/>
          </p:nvCxnSpPr>
          <p:spPr>
            <a:xfrm flipH="1" flipV="1">
              <a:off x="4366588" y="2114499"/>
              <a:ext cx="1223672" cy="101762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4D7D320-5354-4272-BB50-096F113F92E2}"/>
                </a:ext>
              </a:extLst>
            </p:cNvPr>
            <p:cNvCxnSpPr>
              <a:cxnSpLocks/>
              <a:endCxn id="586" idx="14"/>
            </p:cNvCxnSpPr>
            <p:nvPr/>
          </p:nvCxnSpPr>
          <p:spPr>
            <a:xfrm flipH="1" flipV="1">
              <a:off x="4742825" y="1300111"/>
              <a:ext cx="847434" cy="183201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9456500-B1CD-49E7-A01E-7DC61346B701}"/>
                </a:ext>
              </a:extLst>
            </p:cNvPr>
            <p:cNvCxnSpPr>
              <a:cxnSpLocks/>
              <a:endCxn id="698" idx="7"/>
            </p:cNvCxnSpPr>
            <p:nvPr/>
          </p:nvCxnSpPr>
          <p:spPr>
            <a:xfrm flipV="1">
              <a:off x="5590258" y="1292389"/>
              <a:ext cx="328905" cy="183973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637AB136-93D8-4C92-A011-AB6D0308F3AF}"/>
                </a:ext>
              </a:extLst>
            </p:cNvPr>
            <p:cNvCxnSpPr>
              <a:cxnSpLocks/>
              <a:endCxn id="700" idx="14"/>
            </p:cNvCxnSpPr>
            <p:nvPr/>
          </p:nvCxnSpPr>
          <p:spPr>
            <a:xfrm flipV="1">
              <a:off x="5590258" y="1568255"/>
              <a:ext cx="705142" cy="156387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6046522E-798C-48AE-840D-33E972091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3"/>
              <a:ext cx="123534" cy="119860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4A2F96CE-F2AB-4B52-8F3A-C0DEAACDE2AA}"/>
                </a:ext>
              </a:extLst>
            </p:cNvPr>
            <p:cNvCxnSpPr>
              <a:cxnSpLocks/>
              <a:endCxn id="710" idx="14"/>
            </p:cNvCxnSpPr>
            <p:nvPr/>
          </p:nvCxnSpPr>
          <p:spPr>
            <a:xfrm>
              <a:off x="5590258" y="3132125"/>
              <a:ext cx="1416342" cy="134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BAD8DB71-8BE2-447E-BA59-C2076E2AD2AC}"/>
                </a:ext>
              </a:extLst>
            </p:cNvPr>
            <p:cNvCxnSpPr>
              <a:cxnSpLocks/>
              <a:endCxn id="702" idx="7"/>
            </p:cNvCxnSpPr>
            <p:nvPr/>
          </p:nvCxnSpPr>
          <p:spPr>
            <a:xfrm flipV="1">
              <a:off x="5590258" y="1976602"/>
              <a:ext cx="955967" cy="115552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B2DF7FB4-388F-4E34-94EB-017DDF6C728A}"/>
                </a:ext>
              </a:extLst>
            </p:cNvPr>
            <p:cNvCxnSpPr>
              <a:cxnSpLocks/>
              <a:endCxn id="684" idx="14"/>
            </p:cNvCxnSpPr>
            <p:nvPr/>
          </p:nvCxnSpPr>
          <p:spPr>
            <a:xfrm flipH="1">
              <a:off x="5241300" y="3132125"/>
              <a:ext cx="348958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D3E7E9EB-0AAC-49F7-9F82-ED0BA8833DA4}"/>
                </a:ext>
              </a:extLst>
            </p:cNvPr>
            <p:cNvCxnSpPr>
              <a:cxnSpLocks/>
              <a:endCxn id="686" idx="7"/>
            </p:cNvCxnSpPr>
            <p:nvPr/>
          </p:nvCxnSpPr>
          <p:spPr>
            <a:xfrm flipH="1">
              <a:off x="4741828" y="3132125"/>
              <a:ext cx="848430" cy="17699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BD56326-BC62-4903-9090-92B590001C65}"/>
                </a:ext>
              </a:extLst>
            </p:cNvPr>
            <p:cNvCxnSpPr>
              <a:cxnSpLocks/>
              <a:endCxn id="676" idx="7"/>
            </p:cNvCxnSpPr>
            <p:nvPr/>
          </p:nvCxnSpPr>
          <p:spPr>
            <a:xfrm>
              <a:off x="5590258" y="3132125"/>
              <a:ext cx="946442" cy="7986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C557402D-F36C-485A-865F-9D83EEF69E92}"/>
                </a:ext>
              </a:extLst>
            </p:cNvPr>
            <p:cNvCxnSpPr>
              <a:cxnSpLocks/>
            </p:cNvCxnSpPr>
            <p:nvPr/>
          </p:nvCxnSpPr>
          <p:spPr>
            <a:xfrm>
              <a:off x="5497930" y="3132125"/>
              <a:ext cx="781341" cy="118726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653F436C-0706-4983-8CAF-E3A636344247}"/>
                </a:ext>
              </a:extLst>
            </p:cNvPr>
            <p:cNvCxnSpPr>
              <a:cxnSpLocks/>
              <a:endCxn id="688" idx="14"/>
            </p:cNvCxnSpPr>
            <p:nvPr/>
          </p:nvCxnSpPr>
          <p:spPr>
            <a:xfrm flipH="1">
              <a:off x="4339600" y="3132125"/>
              <a:ext cx="1250658" cy="1168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A2056F0C-D1B0-4EEC-884A-6D2AC26756F5}"/>
                </a:ext>
              </a:extLst>
            </p:cNvPr>
            <p:cNvCxnSpPr>
              <a:cxnSpLocks/>
              <a:endCxn id="682" idx="14"/>
            </p:cNvCxnSpPr>
            <p:nvPr/>
          </p:nvCxnSpPr>
          <p:spPr>
            <a:xfrm flipH="1">
              <a:off x="5533400" y="3132125"/>
              <a:ext cx="56858" cy="180321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FCC11AAA-4C56-4B3A-B568-DECAEEB13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6725" y="1933524"/>
              <a:ext cx="1079500" cy="4307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A4C96A3-EADF-4384-A23A-B2F1D31D4C67}"/>
                </a:ext>
              </a:extLst>
            </p:cNvPr>
            <p:cNvCxnSpPr>
              <a:cxnSpLocks/>
              <a:stCxn id="706" idx="14"/>
            </p:cNvCxnSpPr>
            <p:nvPr/>
          </p:nvCxnSpPr>
          <p:spPr>
            <a:xfrm flipH="1" flipV="1">
              <a:off x="5466725" y="1933523"/>
              <a:ext cx="660400" cy="73328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80B6E1BF-B86D-48C5-B824-4D1F89EBC6E3}"/>
                </a:ext>
              </a:extLst>
            </p:cNvPr>
            <p:cNvCxnSpPr>
              <a:cxnSpLocks/>
              <a:stCxn id="584" idx="14"/>
            </p:cNvCxnSpPr>
            <p:nvPr/>
          </p:nvCxnSpPr>
          <p:spPr>
            <a:xfrm flipV="1">
              <a:off x="4366588" y="1933523"/>
              <a:ext cx="1100137" cy="18097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EE5FAA3F-ED4B-44D3-9175-FDC214DC0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726" y="1579727"/>
              <a:ext cx="828674" cy="35379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00BFC112-8F37-4FD0-AB34-75C213940EEE}"/>
                </a:ext>
              </a:extLst>
            </p:cNvPr>
            <p:cNvCxnSpPr>
              <a:cxnSpLocks/>
              <a:stCxn id="582" idx="7"/>
            </p:cNvCxnSpPr>
            <p:nvPr/>
          </p:nvCxnSpPr>
          <p:spPr>
            <a:xfrm flipV="1">
              <a:off x="4814263" y="1933526"/>
              <a:ext cx="642938" cy="77241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76527E3-D273-4298-96B1-1606660C72A4}"/>
                </a:ext>
              </a:extLst>
            </p:cNvPr>
            <p:cNvCxnSpPr>
              <a:cxnSpLocks/>
              <a:stCxn id="586" idx="7"/>
            </p:cNvCxnSpPr>
            <p:nvPr/>
          </p:nvCxnSpPr>
          <p:spPr>
            <a:xfrm>
              <a:off x="4742825" y="1315286"/>
              <a:ext cx="714376" cy="6182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85547AC-AE48-4F8A-8883-A74AD404CD49}"/>
                </a:ext>
              </a:extLst>
            </p:cNvPr>
            <p:cNvCxnSpPr>
              <a:cxnSpLocks/>
              <a:stCxn id="588" idx="14"/>
            </p:cNvCxnSpPr>
            <p:nvPr/>
          </p:nvCxnSpPr>
          <p:spPr>
            <a:xfrm>
              <a:off x="5352425" y="1138186"/>
              <a:ext cx="104776" cy="795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E1D29CB9-1502-4534-B85E-675042FB8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201" y="1292389"/>
              <a:ext cx="461962" cy="64113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01DDEFA-69D8-443E-B9AC-F9B722EA5C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642938" cy="7634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03DA987-4619-4799-8942-31CFAB91FD24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63" y="1857180"/>
              <a:ext cx="776286" cy="128214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5BEC54D0-7D6D-4117-A69F-5DC44FFD2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550" y="2752530"/>
              <a:ext cx="1257300" cy="3867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B9B7B46-C8DA-40F9-AF46-8D8193379B8E}"/>
                </a:ext>
              </a:extLst>
            </p:cNvPr>
            <p:cNvCxnSpPr>
              <a:cxnSpLocks/>
              <a:stCxn id="704" idx="14"/>
            </p:cNvCxnSpPr>
            <p:nvPr/>
          </p:nvCxnSpPr>
          <p:spPr>
            <a:xfrm flipH="1">
              <a:off x="5590550" y="2330255"/>
              <a:ext cx="1100138" cy="8090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10A05E0-917B-40CC-92CB-623EECEEB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0100" y="4432250"/>
              <a:ext cx="57149" cy="79519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C2586A7-81B0-4D09-9B6E-E1CC97B5884E}"/>
                </a:ext>
              </a:extLst>
            </p:cNvPr>
            <p:cNvCxnSpPr>
              <a:cxnSpLocks/>
              <a:stCxn id="674" idx="7"/>
            </p:cNvCxnSpPr>
            <p:nvPr/>
          </p:nvCxnSpPr>
          <p:spPr>
            <a:xfrm flipV="1">
              <a:off x="6397000" y="4432250"/>
              <a:ext cx="730249" cy="53996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C5592D46-CDA0-4286-9181-87CCBA96ACD4}"/>
                </a:ext>
              </a:extLst>
            </p:cNvPr>
            <p:cNvCxnSpPr>
              <a:cxnSpLocks/>
              <a:stCxn id="678" idx="14"/>
            </p:cNvCxnSpPr>
            <p:nvPr/>
          </p:nvCxnSpPr>
          <p:spPr>
            <a:xfrm>
              <a:off x="6371600" y="4319392"/>
              <a:ext cx="755649" cy="11285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166F59F-EC1D-44B2-99B3-23CE18B5C47B}"/>
                </a:ext>
              </a:extLst>
            </p:cNvPr>
            <p:cNvCxnSpPr>
              <a:cxnSpLocks/>
              <a:stCxn id="670" idx="35"/>
            </p:cNvCxnSpPr>
            <p:nvPr/>
          </p:nvCxnSpPr>
          <p:spPr>
            <a:xfrm flipH="1" flipV="1">
              <a:off x="7127250" y="4432250"/>
              <a:ext cx="492292" cy="313914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21FA874-06B8-4F41-9BB5-F92E69A4E44D}"/>
                </a:ext>
              </a:extLst>
            </p:cNvPr>
            <p:cNvCxnSpPr>
              <a:cxnSpLocks/>
              <a:stCxn id="668" idx="32"/>
              <a:endCxn id="578" idx="7"/>
            </p:cNvCxnSpPr>
            <p:nvPr/>
          </p:nvCxnSpPr>
          <p:spPr>
            <a:xfrm flipH="1" flipV="1">
              <a:off x="8022600" y="2990098"/>
              <a:ext cx="955337" cy="17809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6BF5F95F-6B4B-4F8F-8515-1D7F3BA0ABF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037" y="1831780"/>
              <a:ext cx="309563" cy="115831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BA6FAB80-9C88-4BF6-BE79-7238E2B9D0B6}"/>
                </a:ext>
              </a:extLst>
            </p:cNvPr>
            <p:cNvCxnSpPr>
              <a:cxnSpLocks/>
              <a:stCxn id="634" idx="7"/>
            </p:cNvCxnSpPr>
            <p:nvPr/>
          </p:nvCxnSpPr>
          <p:spPr>
            <a:xfrm>
              <a:off x="7281257" y="1428915"/>
              <a:ext cx="741343" cy="15611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2BBB3197-5D3E-43CD-B353-84A8086D8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600" y="2102486"/>
              <a:ext cx="1230292" cy="88761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A9FA968D-B009-433F-B6D8-056E9A9925AF}"/>
                </a:ext>
              </a:extLst>
            </p:cNvPr>
            <p:cNvCxnSpPr>
              <a:cxnSpLocks/>
              <a:stCxn id="652" idx="14"/>
            </p:cNvCxnSpPr>
            <p:nvPr/>
          </p:nvCxnSpPr>
          <p:spPr>
            <a:xfrm flipH="1">
              <a:off x="8022601" y="2522343"/>
              <a:ext cx="1266824" cy="4677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8205D9-57AB-41D1-89EC-08956F1735BB}"/>
                </a:ext>
              </a:extLst>
            </p:cNvPr>
            <p:cNvCxnSpPr>
              <a:cxnSpLocks/>
              <a:stCxn id="654" idx="14"/>
            </p:cNvCxnSpPr>
            <p:nvPr/>
          </p:nvCxnSpPr>
          <p:spPr>
            <a:xfrm flipH="1">
              <a:off x="8022600" y="2811267"/>
              <a:ext cx="779482" cy="17883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D6B97384-6502-4457-8A89-33014308C021}"/>
                </a:ext>
              </a:extLst>
            </p:cNvPr>
            <p:cNvCxnSpPr>
              <a:cxnSpLocks/>
              <a:stCxn id="656" idx="4"/>
            </p:cNvCxnSpPr>
            <p:nvPr/>
          </p:nvCxnSpPr>
          <p:spPr>
            <a:xfrm flipH="1">
              <a:off x="8022600" y="2974279"/>
              <a:ext cx="1279104" cy="1581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8226C78A-7AC5-4A84-9595-3C6CF9CCFD64}"/>
                </a:ext>
              </a:extLst>
            </p:cNvPr>
            <p:cNvCxnSpPr>
              <a:cxnSpLocks/>
              <a:stCxn id="662" idx="7"/>
            </p:cNvCxnSpPr>
            <p:nvPr/>
          </p:nvCxnSpPr>
          <p:spPr>
            <a:xfrm flipV="1">
              <a:off x="7630488" y="2990098"/>
              <a:ext cx="392112" cy="92642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D2DDC9DA-4431-4E36-B403-68906F25D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615" y="2990098"/>
              <a:ext cx="2985" cy="732906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F6490766-5C4F-44A8-9BB8-B6B480D861FC}"/>
                </a:ext>
              </a:extLst>
            </p:cNvPr>
            <p:cNvCxnSpPr>
              <a:cxnSpLocks/>
              <a:stCxn id="710" idx="7"/>
            </p:cNvCxnSpPr>
            <p:nvPr/>
          </p:nvCxnSpPr>
          <p:spPr>
            <a:xfrm flipV="1">
              <a:off x="7006600" y="2990098"/>
              <a:ext cx="1016000" cy="288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5928F4D2-F05B-4EB1-AE81-99FE7592D79E}"/>
                </a:ext>
              </a:extLst>
            </p:cNvPr>
            <p:cNvCxnSpPr>
              <a:cxnSpLocks/>
              <a:stCxn id="666" idx="7"/>
            </p:cNvCxnSpPr>
            <p:nvPr/>
          </p:nvCxnSpPr>
          <p:spPr>
            <a:xfrm flipH="1" flipV="1">
              <a:off x="8022601" y="2990099"/>
              <a:ext cx="398462" cy="62480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36809B8D-954D-4FD3-A732-BA24380D3F8C}"/>
                </a:ext>
              </a:extLst>
            </p:cNvPr>
            <p:cNvCxnSpPr>
              <a:cxnSpLocks/>
              <a:stCxn id="660" idx="4"/>
            </p:cNvCxnSpPr>
            <p:nvPr/>
          </p:nvCxnSpPr>
          <p:spPr>
            <a:xfrm flipH="1" flipV="1">
              <a:off x="8022600" y="2990099"/>
              <a:ext cx="863944" cy="7310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6E920C72-714C-4021-80F6-9E620A58DAFD}"/>
                </a:ext>
              </a:extLst>
            </p:cNvPr>
            <p:cNvCxnSpPr>
              <a:cxnSpLocks/>
              <a:stCxn id="658" idx="14"/>
            </p:cNvCxnSpPr>
            <p:nvPr/>
          </p:nvCxnSpPr>
          <p:spPr>
            <a:xfrm flipH="1" flipV="1">
              <a:off x="8022601" y="2990098"/>
              <a:ext cx="1266824" cy="522844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80D4B002-E4AA-4217-B59C-AAE83E69796C}"/>
                </a:ext>
              </a:extLst>
            </p:cNvPr>
            <p:cNvCxnSpPr>
              <a:cxnSpLocks/>
              <a:stCxn id="680" idx="14"/>
            </p:cNvCxnSpPr>
            <p:nvPr/>
          </p:nvCxnSpPr>
          <p:spPr>
            <a:xfrm flipH="1" flipV="1">
              <a:off x="5590550" y="3139324"/>
              <a:ext cx="273050" cy="11102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5BEB6C53-1358-4B2D-A796-5834F7543B9B}"/>
                </a:ext>
              </a:extLst>
            </p:cNvPr>
            <p:cNvCxnSpPr>
              <a:cxnSpLocks/>
              <a:stCxn id="646" idx="14"/>
            </p:cNvCxnSpPr>
            <p:nvPr/>
          </p:nvCxnSpPr>
          <p:spPr>
            <a:xfrm flipH="1">
              <a:off x="8022601" y="1706368"/>
              <a:ext cx="966786" cy="12837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1F37DFA2-E77E-4BC5-BEF1-A7AFA0580502}"/>
                </a:ext>
              </a:extLst>
            </p:cNvPr>
            <p:cNvCxnSpPr>
              <a:cxnSpLocks/>
              <a:stCxn id="644" idx="14"/>
            </p:cNvCxnSpPr>
            <p:nvPr/>
          </p:nvCxnSpPr>
          <p:spPr>
            <a:xfrm flipH="1">
              <a:off x="8022600" y="1846068"/>
              <a:ext cx="595312" cy="114403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2C936D0-4997-4208-A76B-C0C3C1770E15}"/>
                </a:ext>
              </a:extLst>
            </p:cNvPr>
            <p:cNvCxnSpPr>
              <a:cxnSpLocks/>
              <a:stCxn id="642" idx="14"/>
            </p:cNvCxnSpPr>
            <p:nvPr/>
          </p:nvCxnSpPr>
          <p:spPr>
            <a:xfrm flipH="1">
              <a:off x="8022601" y="1468243"/>
              <a:ext cx="452436" cy="152185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37D91F61-82DF-44CC-B43E-06155140CA05}"/>
                </a:ext>
              </a:extLst>
            </p:cNvPr>
            <p:cNvCxnSpPr>
              <a:cxnSpLocks/>
              <a:stCxn id="632" idx="7"/>
            </p:cNvCxnSpPr>
            <p:nvPr/>
          </p:nvCxnSpPr>
          <p:spPr>
            <a:xfrm>
              <a:off x="7284412" y="2195677"/>
              <a:ext cx="738188" cy="7944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845F10AC-95F4-4855-9F08-7B10B2027D40}"/>
                </a:ext>
              </a:extLst>
            </p:cNvPr>
            <p:cNvCxnSpPr>
              <a:cxnSpLocks/>
              <a:stCxn id="640" idx="7"/>
            </p:cNvCxnSpPr>
            <p:nvPr/>
          </p:nvCxnSpPr>
          <p:spPr>
            <a:xfrm flipH="1">
              <a:off x="8022601" y="1547977"/>
              <a:ext cx="95248" cy="14421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537C71E3-CCC2-46D3-B9F1-51DDA34281AB}"/>
                </a:ext>
              </a:extLst>
            </p:cNvPr>
            <p:cNvCxnSpPr>
              <a:cxnSpLocks/>
              <a:stCxn id="638" idx="7"/>
            </p:cNvCxnSpPr>
            <p:nvPr/>
          </p:nvCxnSpPr>
          <p:spPr>
            <a:xfrm>
              <a:off x="7776537" y="1295565"/>
              <a:ext cx="246063" cy="169453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B44B1E8A-EDF8-414B-B6A7-7C4FD6876525}"/>
                </a:ext>
              </a:extLst>
            </p:cNvPr>
            <p:cNvCxnSpPr>
              <a:cxnSpLocks/>
              <a:stCxn id="648" idx="7"/>
            </p:cNvCxnSpPr>
            <p:nvPr/>
          </p:nvCxnSpPr>
          <p:spPr>
            <a:xfrm flipH="1">
              <a:off x="8022601" y="2267115"/>
              <a:ext cx="809624" cy="722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21631EF9-3887-42C4-BAC7-B28D0A6C134B}"/>
                </a:ext>
              </a:extLst>
            </p:cNvPr>
            <p:cNvGrpSpPr/>
            <p:nvPr/>
          </p:nvGrpSpPr>
          <p:grpSpPr>
            <a:xfrm>
              <a:off x="3832234" y="1160462"/>
              <a:ext cx="5613747" cy="4186555"/>
              <a:chOff x="6381474" y="1160462"/>
              <a:chExt cx="5613747" cy="4186555"/>
            </a:xfrm>
          </p:grpSpPr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E81ACB0B-826B-4DAF-8309-3AC1AB157F59}"/>
                  </a:ext>
                </a:extLst>
              </p:cNvPr>
              <p:cNvGrpSpPr/>
              <p:nvPr/>
            </p:nvGrpSpPr>
            <p:grpSpPr>
              <a:xfrm>
                <a:off x="9435824" y="31464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AE48D198-D3DD-45F9-A45B-D229CFA3FE2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0" name="Freeform 17">
                  <a:extLst>
                    <a:ext uri="{FF2B5EF4-FFF2-40B4-BE49-F238E27FC236}">
                      <a16:creationId xmlns:a16="http://schemas.microsoft.com/office/drawing/2014/main" id="{640F4547-DD9E-4219-94B1-5A1EC6FF2E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9728AFC0-5FFC-4284-B088-82B8DCFE59C0}"/>
                  </a:ext>
                </a:extLst>
              </p:cNvPr>
              <p:cNvGrpSpPr/>
              <p:nvPr/>
            </p:nvGrpSpPr>
            <p:grpSpPr>
              <a:xfrm>
                <a:off x="9277074" y="26320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A325F876-B841-46B5-8E81-1674406057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8" name="Freeform 17">
                  <a:extLst>
                    <a:ext uri="{FF2B5EF4-FFF2-40B4-BE49-F238E27FC236}">
                      <a16:creationId xmlns:a16="http://schemas.microsoft.com/office/drawing/2014/main" id="{866E4A5E-D218-44B6-B947-79C34A5997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C7BA8A39-2917-4F45-A934-1A296383F941}"/>
                  </a:ext>
                </a:extLst>
              </p:cNvPr>
              <p:cNvGrpSpPr/>
              <p:nvPr/>
            </p:nvGrpSpPr>
            <p:grpSpPr>
              <a:xfrm>
                <a:off x="8556349" y="25463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4E5B11FE-70E8-47E8-AF3B-1088D482ED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6" name="Freeform 17">
                  <a:extLst>
                    <a:ext uri="{FF2B5EF4-FFF2-40B4-BE49-F238E27FC236}">
                      <a16:creationId xmlns:a16="http://schemas.microsoft.com/office/drawing/2014/main" id="{F91F4394-2ED1-47FC-BF56-B84D741611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29046273-8227-4043-8A3C-24FF97B46767}"/>
                  </a:ext>
                </a:extLst>
              </p:cNvPr>
              <p:cNvGrpSpPr/>
              <p:nvPr/>
            </p:nvGrpSpPr>
            <p:grpSpPr>
              <a:xfrm>
                <a:off x="9119912" y="2209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5B0C8DE3-2484-4C1D-A423-9E42A3A2646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4" name="Freeform 17">
                  <a:extLst>
                    <a:ext uri="{FF2B5EF4-FFF2-40B4-BE49-F238E27FC236}">
                      <a16:creationId xmlns:a16="http://schemas.microsoft.com/office/drawing/2014/main" id="{08D62AF9-1999-4FF2-908B-660B6CDD80A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4F002E8B-35BA-4CA6-AC5B-E8B869CDC996}"/>
                  </a:ext>
                </a:extLst>
              </p:cNvPr>
              <p:cNvGrpSpPr/>
              <p:nvPr/>
            </p:nvGrpSpPr>
            <p:grpSpPr>
              <a:xfrm>
                <a:off x="8975449" y="1844675"/>
                <a:ext cx="240030" cy="240030"/>
                <a:chOff x="12412979" y="1289050"/>
                <a:chExt cx="317500" cy="317500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0441B8A5-110D-4C8E-BCC0-89562FBCDEE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2" name="Freeform 17">
                  <a:extLst>
                    <a:ext uri="{FF2B5EF4-FFF2-40B4-BE49-F238E27FC236}">
                      <a16:creationId xmlns:a16="http://schemas.microsoft.com/office/drawing/2014/main" id="{197C279E-9AD3-4D94-A731-038831533F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C8F12F61-9C5B-4D82-B283-02DBC5CB8710}"/>
                  </a:ext>
                </a:extLst>
              </p:cNvPr>
              <p:cNvGrpSpPr/>
              <p:nvPr/>
            </p:nvGrpSpPr>
            <p:grpSpPr>
              <a:xfrm>
                <a:off x="8724624" y="144780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F7754E0B-691A-49CA-99F1-8B9F2C7066B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0" name="Freeform 17">
                  <a:extLst>
                    <a:ext uri="{FF2B5EF4-FFF2-40B4-BE49-F238E27FC236}">
                      <a16:creationId xmlns:a16="http://schemas.microsoft.com/office/drawing/2014/main" id="{0C4FA0D1-5301-4ACC-B481-B5FCDF8827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CD72EF50-F6C9-4399-8FF6-49E0FAD8ED18}"/>
                  </a:ext>
                </a:extLst>
              </p:cNvPr>
              <p:cNvGrpSpPr/>
              <p:nvPr/>
            </p:nvGrpSpPr>
            <p:grpSpPr>
              <a:xfrm>
                <a:off x="8348387" y="116046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194FEC4A-A3F0-4ACE-B88F-406FE822D35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8" name="Freeform 17">
                  <a:extLst>
                    <a:ext uri="{FF2B5EF4-FFF2-40B4-BE49-F238E27FC236}">
                      <a16:creationId xmlns:a16="http://schemas.microsoft.com/office/drawing/2014/main" id="{C0C744D7-5B82-4EFD-83EF-8CED087D07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222DBD07-0224-4D6B-9BFA-8EAED844F630}"/>
                  </a:ext>
                </a:extLst>
              </p:cNvPr>
              <p:cNvGrpSpPr/>
              <p:nvPr/>
            </p:nvGrpSpPr>
            <p:grpSpPr>
              <a:xfrm>
                <a:off x="7243487" y="17367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7A49EEE3-E8AD-4058-926C-BA303F7402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6" name="Freeform 17">
                  <a:extLst>
                    <a:ext uri="{FF2B5EF4-FFF2-40B4-BE49-F238E27FC236}">
                      <a16:creationId xmlns:a16="http://schemas.microsoft.com/office/drawing/2014/main" id="{7D9BBAB6-BF75-4B28-9349-E63F947BFB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598">
                <a:extLst>
                  <a:ext uri="{FF2B5EF4-FFF2-40B4-BE49-F238E27FC236}">
                    <a16:creationId xmlns:a16="http://schemas.microsoft.com/office/drawing/2014/main" id="{79A99F16-401A-4CF2-B635-CDFDC9C29304}"/>
                  </a:ext>
                </a:extLst>
              </p:cNvPr>
              <p:cNvGrpSpPr/>
              <p:nvPr/>
            </p:nvGrpSpPr>
            <p:grpSpPr>
              <a:xfrm>
                <a:off x="7067274" y="3417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48D7B932-70B3-4C36-A2B8-8304F7FA6C74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4" name="Freeform 17">
                  <a:extLst>
                    <a:ext uri="{FF2B5EF4-FFF2-40B4-BE49-F238E27FC236}">
                      <a16:creationId xmlns:a16="http://schemas.microsoft.com/office/drawing/2014/main" id="{739B5E80-637E-4822-9B43-BB9350FF14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0" name="Group 599">
                <a:extLst>
                  <a:ext uri="{FF2B5EF4-FFF2-40B4-BE49-F238E27FC236}">
                    <a16:creationId xmlns:a16="http://schemas.microsoft.com/office/drawing/2014/main" id="{687AF9B1-4D05-4695-B273-B28BB3EEDE79}"/>
                  </a:ext>
                </a:extLst>
              </p:cNvPr>
              <p:cNvGrpSpPr/>
              <p:nvPr/>
            </p:nvGrpSpPr>
            <p:grpSpPr>
              <a:xfrm>
                <a:off x="6381474" y="34305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E3627072-594B-4A6D-9CB3-B006D7C636D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55B6006D-2E5F-4BEF-A2D6-511120EA03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F2AB2F74-5565-422C-B242-7F82EEF0B3EB}"/>
                  </a:ext>
                </a:extLst>
              </p:cNvPr>
              <p:cNvGrpSpPr/>
              <p:nvPr/>
            </p:nvGrpSpPr>
            <p:grpSpPr>
              <a:xfrm>
                <a:off x="6552924" y="2732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517D3656-F0AF-4440-8F97-ADD8241E4B5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0" name="Freeform 17">
                  <a:extLst>
                    <a:ext uri="{FF2B5EF4-FFF2-40B4-BE49-F238E27FC236}">
                      <a16:creationId xmlns:a16="http://schemas.microsoft.com/office/drawing/2014/main" id="{DC4B6CD0-64CF-4B9D-925C-79B5CD4F9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7843C381-F65A-4D70-89C3-F5C081CD7D10}"/>
                  </a:ext>
                </a:extLst>
              </p:cNvPr>
              <p:cNvGrpSpPr/>
              <p:nvPr/>
            </p:nvGrpSpPr>
            <p:grpSpPr>
              <a:xfrm>
                <a:off x="6768824" y="4179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863B9515-CF78-40AB-9D2E-096F027B252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8" name="Freeform 17">
                  <a:extLst>
                    <a:ext uri="{FF2B5EF4-FFF2-40B4-BE49-F238E27FC236}">
                      <a16:creationId xmlns:a16="http://schemas.microsoft.com/office/drawing/2014/main" id="{CDAB667A-95F9-4892-9ECC-56DAC296E1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270AC77A-C1C1-4C8D-B6D0-F2E7BDFCC75D}"/>
                  </a:ext>
                </a:extLst>
              </p:cNvPr>
              <p:cNvGrpSpPr/>
              <p:nvPr/>
            </p:nvGrpSpPr>
            <p:grpSpPr>
              <a:xfrm>
                <a:off x="7171052" y="477011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01E95D7-BE3D-4E4E-B96F-DB46D914241D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6" name="Freeform 17">
                  <a:extLst>
                    <a:ext uri="{FF2B5EF4-FFF2-40B4-BE49-F238E27FC236}">
                      <a16:creationId xmlns:a16="http://schemas.microsoft.com/office/drawing/2014/main" id="{D02B2D0C-F195-4FB7-8C4D-DDA63406BE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70F5EA90-A703-49BF-B700-0DE3DF1E3D5D}"/>
                  </a:ext>
                </a:extLst>
              </p:cNvPr>
              <p:cNvGrpSpPr/>
              <p:nvPr/>
            </p:nvGrpSpPr>
            <p:grpSpPr>
              <a:xfrm>
                <a:off x="76705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ADA485A2-7EB1-43D7-B611-76C36D86C91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4" name="Freeform 17">
                  <a:extLst>
                    <a:ext uri="{FF2B5EF4-FFF2-40B4-BE49-F238E27FC236}">
                      <a16:creationId xmlns:a16="http://schemas.microsoft.com/office/drawing/2014/main" id="{889B70ED-E70D-4554-8A1B-CD8271FE5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84708E7C-A967-4B5C-8D34-9AE6C9E8EBC3}"/>
                  </a:ext>
                </a:extLst>
              </p:cNvPr>
              <p:cNvGrpSpPr/>
              <p:nvPr/>
            </p:nvGrpSpPr>
            <p:grpSpPr>
              <a:xfrm>
                <a:off x="7962624" y="4814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9767436-1546-4AFD-8FCD-8F02F93AC1B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2" name="Freeform 17">
                  <a:extLst>
                    <a:ext uri="{FF2B5EF4-FFF2-40B4-BE49-F238E27FC236}">
                      <a16:creationId xmlns:a16="http://schemas.microsoft.com/office/drawing/2014/main" id="{41243046-0702-42C3-9796-6AEFB7286A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3A1800FE-E2D8-4BB0-ACA9-8A18ED96478C}"/>
                  </a:ext>
                </a:extLst>
              </p:cNvPr>
              <p:cNvGrpSpPr/>
              <p:nvPr/>
            </p:nvGrpSpPr>
            <p:grpSpPr>
              <a:xfrm>
                <a:off x="8292824" y="41290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BBAF6B5-7E48-418C-BAB7-FC720B4A745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0" name="Freeform 17">
                  <a:extLst>
                    <a:ext uri="{FF2B5EF4-FFF2-40B4-BE49-F238E27FC236}">
                      <a16:creationId xmlns:a16="http://schemas.microsoft.com/office/drawing/2014/main" id="{8A2DADEC-E747-4288-87D0-3CBFDE4B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C9ECD19B-27CD-4CB0-8414-DDB0010B0907}"/>
                  </a:ext>
                </a:extLst>
              </p:cNvPr>
              <p:cNvGrpSpPr/>
              <p:nvPr/>
            </p:nvGrpSpPr>
            <p:grpSpPr>
              <a:xfrm>
                <a:off x="8800824" y="419893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F8EFF0C-0A44-4FF0-8988-C031C0F7C475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8" name="Freeform 17">
                  <a:extLst>
                    <a:ext uri="{FF2B5EF4-FFF2-40B4-BE49-F238E27FC236}">
                      <a16:creationId xmlns:a16="http://schemas.microsoft.com/office/drawing/2014/main" id="{59E88D5E-ECE1-420F-9DD4-0D7AB070F7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974AD7DA-F9F5-4C58-9918-B3FAE9E54581}"/>
                  </a:ext>
                </a:extLst>
              </p:cNvPr>
              <p:cNvGrpSpPr/>
              <p:nvPr/>
            </p:nvGrpSpPr>
            <p:grpSpPr>
              <a:xfrm>
                <a:off x="8965924" y="37988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61D3D851-B4A8-457F-928D-FC511D82AE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6" name="Freeform 17">
                  <a:extLst>
                    <a:ext uri="{FF2B5EF4-FFF2-40B4-BE49-F238E27FC236}">
                      <a16:creationId xmlns:a16="http://schemas.microsoft.com/office/drawing/2014/main" id="{C0639891-DA22-4CCF-AB71-CEADD37ECF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8F11CA3-6DEC-462C-A94B-BD504ED188CD}"/>
                  </a:ext>
                </a:extLst>
              </p:cNvPr>
              <p:cNvGrpSpPr/>
              <p:nvPr/>
            </p:nvGrpSpPr>
            <p:grpSpPr>
              <a:xfrm>
                <a:off x="8826224" y="48402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DE29EF4E-F5C8-4D6C-B994-C57E823BB6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4" name="Freeform 17">
                  <a:extLst>
                    <a:ext uri="{FF2B5EF4-FFF2-40B4-BE49-F238E27FC236}">
                      <a16:creationId xmlns:a16="http://schemas.microsoft.com/office/drawing/2014/main" id="{5C0EA220-D4DE-4FA5-BED1-9136DD920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322CEBFB-9510-41D8-9D05-62E72A89083E}"/>
                  </a:ext>
                </a:extLst>
              </p:cNvPr>
              <p:cNvGrpSpPr/>
              <p:nvPr/>
            </p:nvGrpSpPr>
            <p:grpSpPr>
              <a:xfrm>
                <a:off x="9499324" y="51069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C362ACD9-8679-45D4-9469-E79C8B784DC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2" name="Freeform 17">
                  <a:extLst>
                    <a:ext uri="{FF2B5EF4-FFF2-40B4-BE49-F238E27FC236}">
                      <a16:creationId xmlns:a16="http://schemas.microsoft.com/office/drawing/2014/main" id="{7B56AAA4-D6DD-4999-A950-8C92EC34B0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6C27F66-4FB0-4F56-87D2-910964A3495C}"/>
                  </a:ext>
                </a:extLst>
              </p:cNvPr>
              <p:cNvGrpSpPr/>
              <p:nvPr/>
            </p:nvGrpSpPr>
            <p:grpSpPr>
              <a:xfrm>
                <a:off x="10058124" y="4624387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530520B2-137D-431B-AD48-F23EF45B322A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0" name="Freeform 6">
                  <a:extLst>
                    <a:ext uri="{FF2B5EF4-FFF2-40B4-BE49-F238E27FC236}">
                      <a16:creationId xmlns:a16="http://schemas.microsoft.com/office/drawing/2014/main" id="{D9F586F3-65E5-4DF1-BA37-5A9BE9DE48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B725F74-D23D-4E6F-84D9-4C1A364F6CAC}"/>
                  </a:ext>
                </a:extLst>
              </p:cNvPr>
              <p:cNvGrpSpPr/>
              <p:nvPr/>
            </p:nvGrpSpPr>
            <p:grpSpPr>
              <a:xfrm>
                <a:off x="11397974" y="3046412"/>
                <a:ext cx="240030" cy="240030"/>
                <a:chOff x="10197824" y="4725987"/>
                <a:chExt cx="240030" cy="24003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1616B738-C091-4351-A97F-9032B318CF95}"/>
                    </a:ext>
                  </a:extLst>
                </p:cNvPr>
                <p:cNvSpPr/>
                <p:nvPr/>
              </p:nvSpPr>
              <p:spPr>
                <a:xfrm>
                  <a:off x="10197824" y="4725987"/>
                  <a:ext cx="240030" cy="24003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8" name="Freeform 6">
                  <a:extLst>
                    <a:ext uri="{FF2B5EF4-FFF2-40B4-BE49-F238E27FC236}">
                      <a16:creationId xmlns:a16="http://schemas.microsoft.com/office/drawing/2014/main" id="{AF34D632-26C5-4133-A864-DDD94A6739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39418" y="4774143"/>
                  <a:ext cx="156842" cy="129432"/>
                </a:xfrm>
                <a:custGeom>
                  <a:avLst/>
                  <a:gdLst>
                    <a:gd name="T0" fmla="*/ 4435 w 6495"/>
                    <a:gd name="T1" fmla="*/ 976 h 5429"/>
                    <a:gd name="T2" fmla="*/ 4435 w 6495"/>
                    <a:gd name="T3" fmla="*/ 340 h 5429"/>
                    <a:gd name="T4" fmla="*/ 4096 w 6495"/>
                    <a:gd name="T5" fmla="*/ 0 h 5429"/>
                    <a:gd name="T6" fmla="*/ 2393 w 6495"/>
                    <a:gd name="T7" fmla="*/ 0 h 5429"/>
                    <a:gd name="T8" fmla="*/ 2053 w 6495"/>
                    <a:gd name="T9" fmla="*/ 340 h 5429"/>
                    <a:gd name="T10" fmla="*/ 2053 w 6495"/>
                    <a:gd name="T11" fmla="*/ 976 h 5429"/>
                    <a:gd name="T12" fmla="*/ 340 w 6495"/>
                    <a:gd name="T13" fmla="*/ 976 h 5429"/>
                    <a:gd name="T14" fmla="*/ 0 w 6495"/>
                    <a:gd name="T15" fmla="*/ 1316 h 5429"/>
                    <a:gd name="T16" fmla="*/ 0 w 6495"/>
                    <a:gd name="T17" fmla="*/ 5090 h 5429"/>
                    <a:gd name="T18" fmla="*/ 340 w 6495"/>
                    <a:gd name="T19" fmla="*/ 5429 h 5429"/>
                    <a:gd name="T20" fmla="*/ 6155 w 6495"/>
                    <a:gd name="T21" fmla="*/ 5429 h 5429"/>
                    <a:gd name="T22" fmla="*/ 6495 w 6495"/>
                    <a:gd name="T23" fmla="*/ 5090 h 5429"/>
                    <a:gd name="T24" fmla="*/ 6495 w 6495"/>
                    <a:gd name="T25" fmla="*/ 1316 h 5429"/>
                    <a:gd name="T26" fmla="*/ 6155 w 6495"/>
                    <a:gd name="T27" fmla="*/ 976 h 5429"/>
                    <a:gd name="T28" fmla="*/ 4435 w 6495"/>
                    <a:gd name="T29" fmla="*/ 976 h 5429"/>
                    <a:gd name="T30" fmla="*/ 4435 w 6495"/>
                    <a:gd name="T31" fmla="*/ 976 h 5429"/>
                    <a:gd name="T32" fmla="*/ 4035 w 6495"/>
                    <a:gd name="T33" fmla="*/ 402 h 5429"/>
                    <a:gd name="T34" fmla="*/ 4035 w 6495"/>
                    <a:gd name="T35" fmla="*/ 976 h 5429"/>
                    <a:gd name="T36" fmla="*/ 2460 w 6495"/>
                    <a:gd name="T37" fmla="*/ 976 h 5429"/>
                    <a:gd name="T38" fmla="*/ 2460 w 6495"/>
                    <a:gd name="T39" fmla="*/ 402 h 5429"/>
                    <a:gd name="T40" fmla="*/ 4035 w 6495"/>
                    <a:gd name="T41" fmla="*/ 402 h 5429"/>
                    <a:gd name="T42" fmla="*/ 4035 w 6495"/>
                    <a:gd name="T43" fmla="*/ 402 h 5429"/>
                    <a:gd name="T44" fmla="*/ 4035 w 6495"/>
                    <a:gd name="T45" fmla="*/ 3790 h 5429"/>
                    <a:gd name="T46" fmla="*/ 4035 w 6495"/>
                    <a:gd name="T47" fmla="*/ 3439 h 5429"/>
                    <a:gd name="T48" fmla="*/ 6088 w 6495"/>
                    <a:gd name="T49" fmla="*/ 3439 h 5429"/>
                    <a:gd name="T50" fmla="*/ 6088 w 6495"/>
                    <a:gd name="T51" fmla="*/ 5027 h 5429"/>
                    <a:gd name="T52" fmla="*/ 407 w 6495"/>
                    <a:gd name="T53" fmla="*/ 5027 h 5429"/>
                    <a:gd name="T54" fmla="*/ 407 w 6495"/>
                    <a:gd name="T55" fmla="*/ 3439 h 5429"/>
                    <a:gd name="T56" fmla="*/ 2460 w 6495"/>
                    <a:gd name="T57" fmla="*/ 3439 h 5429"/>
                    <a:gd name="T58" fmla="*/ 2460 w 6495"/>
                    <a:gd name="T59" fmla="*/ 3790 h 5429"/>
                    <a:gd name="T60" fmla="*/ 4035 w 6495"/>
                    <a:gd name="T61" fmla="*/ 3790 h 5429"/>
                    <a:gd name="T62" fmla="*/ 4035 w 6495"/>
                    <a:gd name="T63" fmla="*/ 3790 h 5429"/>
                    <a:gd name="T64" fmla="*/ 3628 w 6495"/>
                    <a:gd name="T65" fmla="*/ 3088 h 5429"/>
                    <a:gd name="T66" fmla="*/ 3628 w 6495"/>
                    <a:gd name="T67" fmla="*/ 3388 h 5429"/>
                    <a:gd name="T68" fmla="*/ 2860 w 6495"/>
                    <a:gd name="T69" fmla="*/ 3388 h 5429"/>
                    <a:gd name="T70" fmla="*/ 2860 w 6495"/>
                    <a:gd name="T71" fmla="*/ 3088 h 5429"/>
                    <a:gd name="T72" fmla="*/ 3628 w 6495"/>
                    <a:gd name="T73" fmla="*/ 3088 h 5429"/>
                    <a:gd name="T74" fmla="*/ 3628 w 6495"/>
                    <a:gd name="T75" fmla="*/ 3088 h 5429"/>
                    <a:gd name="T76" fmla="*/ 6088 w 6495"/>
                    <a:gd name="T77" fmla="*/ 3037 h 5429"/>
                    <a:gd name="T78" fmla="*/ 4035 w 6495"/>
                    <a:gd name="T79" fmla="*/ 3037 h 5429"/>
                    <a:gd name="T80" fmla="*/ 4035 w 6495"/>
                    <a:gd name="T81" fmla="*/ 2686 h 5429"/>
                    <a:gd name="T82" fmla="*/ 2460 w 6495"/>
                    <a:gd name="T83" fmla="*/ 2686 h 5429"/>
                    <a:gd name="T84" fmla="*/ 2460 w 6495"/>
                    <a:gd name="T85" fmla="*/ 3037 h 5429"/>
                    <a:gd name="T86" fmla="*/ 407 w 6495"/>
                    <a:gd name="T87" fmla="*/ 3037 h 5429"/>
                    <a:gd name="T88" fmla="*/ 407 w 6495"/>
                    <a:gd name="T89" fmla="*/ 1378 h 5429"/>
                    <a:gd name="T90" fmla="*/ 6088 w 6495"/>
                    <a:gd name="T91" fmla="*/ 1378 h 5429"/>
                    <a:gd name="T92" fmla="*/ 6088 w 6495"/>
                    <a:gd name="T93" fmla="*/ 3037 h 5429"/>
                    <a:gd name="T94" fmla="*/ 6088 w 6495"/>
                    <a:gd name="T95" fmla="*/ 3037 h 5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495" h="5429">
                      <a:moveTo>
                        <a:pt x="4435" y="976"/>
                      </a:moveTo>
                      <a:cubicBezTo>
                        <a:pt x="4435" y="340"/>
                        <a:pt x="4435" y="340"/>
                        <a:pt x="4435" y="340"/>
                      </a:cubicBezTo>
                      <a:cubicBezTo>
                        <a:pt x="4435" y="152"/>
                        <a:pt x="4283" y="0"/>
                        <a:pt x="4096" y="0"/>
                      </a:cubicBezTo>
                      <a:cubicBezTo>
                        <a:pt x="2393" y="0"/>
                        <a:pt x="2393" y="0"/>
                        <a:pt x="2393" y="0"/>
                      </a:cubicBezTo>
                      <a:cubicBezTo>
                        <a:pt x="2205" y="0"/>
                        <a:pt x="2053" y="152"/>
                        <a:pt x="2053" y="340"/>
                      </a:cubicBezTo>
                      <a:cubicBezTo>
                        <a:pt x="2053" y="976"/>
                        <a:pt x="2053" y="976"/>
                        <a:pt x="2053" y="976"/>
                      </a:cubicBezTo>
                      <a:cubicBezTo>
                        <a:pt x="340" y="976"/>
                        <a:pt x="340" y="976"/>
                        <a:pt x="340" y="976"/>
                      </a:cubicBezTo>
                      <a:cubicBezTo>
                        <a:pt x="152" y="976"/>
                        <a:pt x="0" y="1128"/>
                        <a:pt x="0" y="1316"/>
                      </a:cubicBezTo>
                      <a:cubicBezTo>
                        <a:pt x="0" y="5090"/>
                        <a:pt x="0" y="5090"/>
                        <a:pt x="0" y="5090"/>
                      </a:cubicBezTo>
                      <a:cubicBezTo>
                        <a:pt x="0" y="5277"/>
                        <a:pt x="152" y="5429"/>
                        <a:pt x="340" y="5429"/>
                      </a:cubicBezTo>
                      <a:cubicBezTo>
                        <a:pt x="6155" y="5429"/>
                        <a:pt x="6155" y="5429"/>
                        <a:pt x="6155" y="5429"/>
                      </a:cubicBezTo>
                      <a:cubicBezTo>
                        <a:pt x="6343" y="5429"/>
                        <a:pt x="6495" y="5277"/>
                        <a:pt x="6495" y="5090"/>
                      </a:cubicBezTo>
                      <a:cubicBezTo>
                        <a:pt x="6495" y="1316"/>
                        <a:pt x="6495" y="1316"/>
                        <a:pt x="6495" y="1316"/>
                      </a:cubicBezTo>
                      <a:cubicBezTo>
                        <a:pt x="6495" y="1128"/>
                        <a:pt x="6343" y="976"/>
                        <a:pt x="615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ubicBezTo>
                        <a:pt x="4435" y="976"/>
                        <a:pt x="4435" y="976"/>
                        <a:pt x="4435" y="976"/>
                      </a:cubicBezTo>
                      <a:close/>
                      <a:moveTo>
                        <a:pt x="4035" y="402"/>
                      </a:moveTo>
                      <a:cubicBezTo>
                        <a:pt x="4035" y="976"/>
                        <a:pt x="4035" y="976"/>
                        <a:pt x="4035" y="976"/>
                      </a:cubicBezTo>
                      <a:cubicBezTo>
                        <a:pt x="2460" y="976"/>
                        <a:pt x="2460" y="976"/>
                        <a:pt x="2460" y="976"/>
                      </a:cubicBezTo>
                      <a:cubicBezTo>
                        <a:pt x="2460" y="402"/>
                        <a:pt x="2460" y="402"/>
                        <a:pt x="2460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ubicBezTo>
                        <a:pt x="4035" y="402"/>
                        <a:pt x="4035" y="402"/>
                        <a:pt x="4035" y="402"/>
                      </a:cubicBezTo>
                      <a:close/>
                      <a:moveTo>
                        <a:pt x="4035" y="3790"/>
                      </a:moveTo>
                      <a:cubicBezTo>
                        <a:pt x="4035" y="3439"/>
                        <a:pt x="4035" y="3439"/>
                        <a:pt x="4035" y="3439"/>
                      </a:cubicBezTo>
                      <a:cubicBezTo>
                        <a:pt x="6088" y="3439"/>
                        <a:pt x="6088" y="3439"/>
                        <a:pt x="6088" y="3439"/>
                      </a:cubicBezTo>
                      <a:cubicBezTo>
                        <a:pt x="6088" y="5027"/>
                        <a:pt x="6088" y="5027"/>
                        <a:pt x="6088" y="5027"/>
                      </a:cubicBezTo>
                      <a:cubicBezTo>
                        <a:pt x="407" y="5027"/>
                        <a:pt x="407" y="5027"/>
                        <a:pt x="407" y="5027"/>
                      </a:cubicBezTo>
                      <a:cubicBezTo>
                        <a:pt x="407" y="3439"/>
                        <a:pt x="407" y="3439"/>
                        <a:pt x="407" y="3439"/>
                      </a:cubicBezTo>
                      <a:cubicBezTo>
                        <a:pt x="2460" y="3439"/>
                        <a:pt x="2460" y="3439"/>
                        <a:pt x="2460" y="3439"/>
                      </a:cubicBezTo>
                      <a:cubicBezTo>
                        <a:pt x="2460" y="3790"/>
                        <a:pt x="2460" y="3790"/>
                        <a:pt x="2460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ubicBezTo>
                        <a:pt x="4035" y="3790"/>
                        <a:pt x="4035" y="3790"/>
                        <a:pt x="4035" y="3790"/>
                      </a:cubicBezTo>
                      <a:close/>
                      <a:moveTo>
                        <a:pt x="3628" y="3088"/>
                      </a:moveTo>
                      <a:cubicBezTo>
                        <a:pt x="3628" y="3388"/>
                        <a:pt x="3628" y="3388"/>
                        <a:pt x="3628" y="3388"/>
                      </a:cubicBezTo>
                      <a:cubicBezTo>
                        <a:pt x="2860" y="3388"/>
                        <a:pt x="2860" y="3388"/>
                        <a:pt x="2860" y="3388"/>
                      </a:cubicBezTo>
                      <a:cubicBezTo>
                        <a:pt x="2860" y="3088"/>
                        <a:pt x="2860" y="3088"/>
                        <a:pt x="2860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ubicBezTo>
                        <a:pt x="3628" y="3088"/>
                        <a:pt x="3628" y="3088"/>
                        <a:pt x="3628" y="3088"/>
                      </a:cubicBezTo>
                      <a:close/>
                      <a:moveTo>
                        <a:pt x="6088" y="3037"/>
                      </a:moveTo>
                      <a:cubicBezTo>
                        <a:pt x="4035" y="3037"/>
                        <a:pt x="4035" y="3037"/>
                        <a:pt x="4035" y="3037"/>
                      </a:cubicBezTo>
                      <a:cubicBezTo>
                        <a:pt x="4035" y="2686"/>
                        <a:pt x="4035" y="2686"/>
                        <a:pt x="4035" y="2686"/>
                      </a:cubicBezTo>
                      <a:cubicBezTo>
                        <a:pt x="2460" y="2686"/>
                        <a:pt x="2460" y="2686"/>
                        <a:pt x="2460" y="2686"/>
                      </a:cubicBezTo>
                      <a:cubicBezTo>
                        <a:pt x="2460" y="3037"/>
                        <a:pt x="2460" y="3037"/>
                        <a:pt x="2460" y="3037"/>
                      </a:cubicBezTo>
                      <a:cubicBezTo>
                        <a:pt x="407" y="3037"/>
                        <a:pt x="407" y="3037"/>
                        <a:pt x="407" y="3037"/>
                      </a:cubicBezTo>
                      <a:cubicBezTo>
                        <a:pt x="407" y="1378"/>
                        <a:pt x="407" y="1378"/>
                        <a:pt x="407" y="1378"/>
                      </a:cubicBezTo>
                      <a:cubicBezTo>
                        <a:pt x="6088" y="1378"/>
                        <a:pt x="6088" y="1378"/>
                        <a:pt x="6088" y="1378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ubicBezTo>
                        <a:pt x="6088" y="3037"/>
                        <a:pt x="6088" y="3037"/>
                        <a:pt x="6088" y="30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ED2FCBC0-E98E-4C6B-94BB-40C360E78B09}"/>
                  </a:ext>
                </a:extLst>
              </p:cNvPr>
              <p:cNvGrpSpPr/>
              <p:nvPr/>
            </p:nvGrpSpPr>
            <p:grpSpPr>
              <a:xfrm>
                <a:off x="10850287" y="3482974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8F7278D2-3BD0-45C1-8006-814C901D7C4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6" name="Freeform 17">
                  <a:extLst>
                    <a:ext uri="{FF2B5EF4-FFF2-40B4-BE49-F238E27FC236}">
                      <a16:creationId xmlns:a16="http://schemas.microsoft.com/office/drawing/2014/main" id="{4E2B3F5B-1D79-4AAC-8E48-6906432D5A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64F5EB98-5B08-4E98-93E1-C0B24C355E27}"/>
                  </a:ext>
                </a:extLst>
              </p:cNvPr>
              <p:cNvGrpSpPr/>
              <p:nvPr/>
            </p:nvGrpSpPr>
            <p:grpSpPr>
              <a:xfrm>
                <a:off x="10450237" y="36067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EEED581-24CD-4612-8BE5-AA402780C172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4" name="Freeform 17">
                  <a:extLst>
                    <a:ext uri="{FF2B5EF4-FFF2-40B4-BE49-F238E27FC236}">
                      <a16:creationId xmlns:a16="http://schemas.microsoft.com/office/drawing/2014/main" id="{4BFD000C-6BF1-4C7A-9CBD-E0E70B4F21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54DE1AEF-796D-4209-BDCF-03ABAD8153D1}"/>
                  </a:ext>
                </a:extLst>
              </p:cNvPr>
              <p:cNvGrpSpPr/>
              <p:nvPr/>
            </p:nvGrpSpPr>
            <p:grpSpPr>
              <a:xfrm>
                <a:off x="10059712" y="3784599"/>
                <a:ext cx="240030" cy="240030"/>
                <a:chOff x="12412979" y="1289050"/>
                <a:chExt cx="317500" cy="317500"/>
              </a:xfrm>
            </p:grpSpPr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28BFAF3C-9D2B-47F9-B4AF-5D30BE74499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2" name="Freeform 17">
                  <a:extLst>
                    <a:ext uri="{FF2B5EF4-FFF2-40B4-BE49-F238E27FC236}">
                      <a16:creationId xmlns:a16="http://schemas.microsoft.com/office/drawing/2014/main" id="{A79C4A9E-F506-451D-B3FF-7780FA8AA6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6BE89EC8-0A4F-41ED-84FB-98E36833D928}"/>
                  </a:ext>
                </a:extLst>
              </p:cNvPr>
              <p:cNvGrpSpPr/>
              <p:nvPr/>
            </p:nvGrpSpPr>
            <p:grpSpPr>
              <a:xfrm>
                <a:off x="11340031" y="3596481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BCB635EE-2475-49E3-92E6-75440F493D8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0" name="Freeform 17">
                  <a:extLst>
                    <a:ext uri="{FF2B5EF4-FFF2-40B4-BE49-F238E27FC236}">
                      <a16:creationId xmlns:a16="http://schemas.microsoft.com/office/drawing/2014/main" id="{E6DAEE20-1B84-4375-9BB5-55ECB80FA8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0D59332B-E57C-49A0-B1F2-52A8FF1FF242}"/>
                  </a:ext>
                </a:extLst>
              </p:cNvPr>
              <p:cNvGrpSpPr/>
              <p:nvPr/>
            </p:nvGrpSpPr>
            <p:grpSpPr>
              <a:xfrm>
                <a:off x="11718649" y="3392487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9195AC8-2232-4AE7-8E11-26F39A4A6AB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8" name="Freeform 17">
                  <a:extLst>
                    <a:ext uri="{FF2B5EF4-FFF2-40B4-BE49-F238E27FC236}">
                      <a16:creationId xmlns:a16="http://schemas.microsoft.com/office/drawing/2014/main" id="{7DD2C636-83AE-41EB-9958-D01DD97FC0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5D08E14-DA52-455C-A2E4-65F4FF2E9957}"/>
                  </a:ext>
                </a:extLst>
              </p:cNvPr>
              <p:cNvGrpSpPr/>
              <p:nvPr/>
            </p:nvGrpSpPr>
            <p:grpSpPr>
              <a:xfrm>
                <a:off x="11755191" y="28495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41BF69D7-266F-406C-A5A2-D9DB9E500659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6" name="Freeform 17">
                  <a:extLst>
                    <a:ext uri="{FF2B5EF4-FFF2-40B4-BE49-F238E27FC236}">
                      <a16:creationId xmlns:a16="http://schemas.microsoft.com/office/drawing/2014/main" id="{E35C5C62-5BCF-4A83-B45A-7DC63DF812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94A60A4-C9A0-4F46-A5E2-223FCD149B14}"/>
                  </a:ext>
                </a:extLst>
              </p:cNvPr>
              <p:cNvGrpSpPr/>
              <p:nvPr/>
            </p:nvGrpSpPr>
            <p:grpSpPr>
              <a:xfrm>
                <a:off x="11231306" y="2690812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7DF317EA-92F4-4652-A55E-302A660BCEEB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4" name="Freeform 17">
                  <a:extLst>
                    <a:ext uri="{FF2B5EF4-FFF2-40B4-BE49-F238E27FC236}">
                      <a16:creationId xmlns:a16="http://schemas.microsoft.com/office/drawing/2014/main" id="{A8711ABB-8B83-4AE3-B746-12FB9F5C8B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733EAACC-23FF-4446-8513-565B3CEE1BCE}"/>
                  </a:ext>
                </a:extLst>
              </p:cNvPr>
              <p:cNvGrpSpPr/>
              <p:nvPr/>
            </p:nvGrpSpPr>
            <p:grpSpPr>
              <a:xfrm>
                <a:off x="11718649" y="24018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01A2508-B96E-4045-ADAD-2217E2493DB6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B41C390D-82DE-4F5B-A38E-BC975335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72DAEF38-0C6A-4E00-A8BE-820108CDF949}"/>
                  </a:ext>
                </a:extLst>
              </p:cNvPr>
              <p:cNvGrpSpPr/>
              <p:nvPr/>
            </p:nvGrpSpPr>
            <p:grpSpPr>
              <a:xfrm>
                <a:off x="11675786" y="198596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7496D1A2-C28F-4D69-B359-2CFDDA07AC9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Freeform 17">
                  <a:extLst>
                    <a:ext uri="{FF2B5EF4-FFF2-40B4-BE49-F238E27FC236}">
                      <a16:creationId xmlns:a16="http://schemas.microsoft.com/office/drawing/2014/main" id="{D52E3101-A63D-41A7-B9AB-B75D3ED53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C20D9CDF-CA6E-4696-ADEC-A42841236FAF}"/>
                  </a:ext>
                </a:extLst>
              </p:cNvPr>
              <p:cNvGrpSpPr/>
              <p:nvPr/>
            </p:nvGrpSpPr>
            <p:grpSpPr>
              <a:xfrm>
                <a:off x="11261449" y="21351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D5E12E1-8F44-4462-9DAD-755D5095DE9A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Freeform 17">
                  <a:extLst>
                    <a:ext uri="{FF2B5EF4-FFF2-40B4-BE49-F238E27FC236}">
                      <a16:creationId xmlns:a16="http://schemas.microsoft.com/office/drawing/2014/main" id="{7AA81B29-2FB9-44EF-8522-A360E24C12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F548E8F6-A29B-4325-821C-B7850BC4CDB2}"/>
                  </a:ext>
                </a:extLst>
              </p:cNvPr>
              <p:cNvGrpSpPr/>
              <p:nvPr/>
            </p:nvGrpSpPr>
            <p:grpSpPr>
              <a:xfrm>
                <a:off x="11418611" y="15859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DFB69FBB-449E-4460-A1B3-93587CFEC6B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Freeform 17">
                  <a:extLst>
                    <a:ext uri="{FF2B5EF4-FFF2-40B4-BE49-F238E27FC236}">
                      <a16:creationId xmlns:a16="http://schemas.microsoft.com/office/drawing/2014/main" id="{3B976BE9-FE1B-41E8-9DC7-6447CE9E07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7C40990B-3135-4743-91ED-1F5205E3F153}"/>
                  </a:ext>
                </a:extLst>
              </p:cNvPr>
              <p:cNvGrpSpPr/>
              <p:nvPr/>
            </p:nvGrpSpPr>
            <p:grpSpPr>
              <a:xfrm>
                <a:off x="11047136" y="1725613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E81DF67D-E179-4843-8858-50CEBB7715B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4" name="Freeform 17">
                  <a:extLst>
                    <a:ext uri="{FF2B5EF4-FFF2-40B4-BE49-F238E27FC236}">
                      <a16:creationId xmlns:a16="http://schemas.microsoft.com/office/drawing/2014/main" id="{E0BB5CB4-8B66-4D42-AF29-DAD1FBF51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01385F5B-E835-47FA-BA36-5B84D58B0A1A}"/>
                  </a:ext>
                </a:extLst>
              </p:cNvPr>
              <p:cNvGrpSpPr/>
              <p:nvPr/>
            </p:nvGrpSpPr>
            <p:grpSpPr>
              <a:xfrm>
                <a:off x="10904261" y="13477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FF31CC40-DE35-4073-9473-389EF543B1E8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2" name="Freeform 17">
                  <a:extLst>
                    <a:ext uri="{FF2B5EF4-FFF2-40B4-BE49-F238E27FC236}">
                      <a16:creationId xmlns:a16="http://schemas.microsoft.com/office/drawing/2014/main" id="{AF088F97-EAD0-4CDA-B113-B53B5010C0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5F9EB995-9367-437A-BE24-8AF0B1CC83F6}"/>
                  </a:ext>
                </a:extLst>
              </p:cNvPr>
              <p:cNvGrpSpPr/>
              <p:nvPr/>
            </p:nvGrpSpPr>
            <p:grpSpPr>
              <a:xfrm>
                <a:off x="10547073" y="14160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C88920A2-D43E-4D4D-853B-B423E33E9AC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0" name="Freeform 17">
                  <a:extLst>
                    <a:ext uri="{FF2B5EF4-FFF2-40B4-BE49-F238E27FC236}">
                      <a16:creationId xmlns:a16="http://schemas.microsoft.com/office/drawing/2014/main" id="{14C35328-A475-4A7E-A65A-9A26AB902F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67B7ED3-00CF-4A69-9297-3929F9E23657}"/>
                  </a:ext>
                </a:extLst>
              </p:cNvPr>
              <p:cNvGrpSpPr/>
              <p:nvPr/>
            </p:nvGrpSpPr>
            <p:grpSpPr>
              <a:xfrm>
                <a:off x="10205761" y="116363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66870649-63C7-443B-AFA1-385D2844CD4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8" name="Freeform 17">
                  <a:extLst>
                    <a:ext uri="{FF2B5EF4-FFF2-40B4-BE49-F238E27FC236}">
                      <a16:creationId xmlns:a16="http://schemas.microsoft.com/office/drawing/2014/main" id="{74B70BB8-A790-4B17-BA71-1AF71B848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DB7364C-AAFB-4F8C-94B8-06719B78FE33}"/>
                  </a:ext>
                </a:extLst>
              </p:cNvPr>
              <p:cNvGrpSpPr/>
              <p:nvPr/>
            </p:nvGrpSpPr>
            <p:grpSpPr>
              <a:xfrm>
                <a:off x="10142261" y="1711325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CBB52A45-1740-4B64-830E-FBD6CB112E40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6" name="Freeform 17">
                  <a:extLst>
                    <a:ext uri="{FF2B5EF4-FFF2-40B4-BE49-F238E27FC236}">
                      <a16:creationId xmlns:a16="http://schemas.microsoft.com/office/drawing/2014/main" id="{88701AAE-9FC6-4475-A96D-33FE88C1D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9" name="Group 628">
                <a:extLst>
                  <a:ext uri="{FF2B5EF4-FFF2-40B4-BE49-F238E27FC236}">
                    <a16:creationId xmlns:a16="http://schemas.microsoft.com/office/drawing/2014/main" id="{69E10CBF-0106-4059-807E-AE20EC66251B}"/>
                  </a:ext>
                </a:extLst>
              </p:cNvPr>
              <p:cNvGrpSpPr/>
              <p:nvPr/>
            </p:nvGrpSpPr>
            <p:grpSpPr>
              <a:xfrm>
                <a:off x="9710481" y="1296988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D2E199C-93A7-4E25-9F02-9A7F73CEFF8C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4" name="Freeform 17">
                  <a:extLst>
                    <a:ext uri="{FF2B5EF4-FFF2-40B4-BE49-F238E27FC236}">
                      <a16:creationId xmlns:a16="http://schemas.microsoft.com/office/drawing/2014/main" id="{885E2470-C0C1-4B70-B269-EDF1CDAD72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0" name="Group 629">
                <a:extLst>
                  <a:ext uri="{FF2B5EF4-FFF2-40B4-BE49-F238E27FC236}">
                    <a16:creationId xmlns:a16="http://schemas.microsoft.com/office/drawing/2014/main" id="{75E3514E-99C0-4437-B725-18F9C3CE1068}"/>
                  </a:ext>
                </a:extLst>
              </p:cNvPr>
              <p:cNvGrpSpPr/>
              <p:nvPr/>
            </p:nvGrpSpPr>
            <p:grpSpPr>
              <a:xfrm>
                <a:off x="9713636" y="2063750"/>
                <a:ext cx="240030" cy="240030"/>
                <a:chOff x="12412979" y="1289050"/>
                <a:chExt cx="317500" cy="317500"/>
              </a:xfrm>
            </p:grpSpPr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832B7F5-DE90-4EF9-9F21-C92C5686F423}"/>
                    </a:ext>
                  </a:extLst>
                </p:cNvPr>
                <p:cNvSpPr/>
                <p:nvPr/>
              </p:nvSpPr>
              <p:spPr>
                <a:xfrm>
                  <a:off x="12412979" y="1289050"/>
                  <a:ext cx="317500" cy="3175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2" name="Freeform 17">
                  <a:extLst>
                    <a:ext uri="{FF2B5EF4-FFF2-40B4-BE49-F238E27FC236}">
                      <a16:creationId xmlns:a16="http://schemas.microsoft.com/office/drawing/2014/main" id="{14060FC6-2BE3-4EF2-839C-419B521654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480284" y="1343024"/>
                  <a:ext cx="182891" cy="180367"/>
                </a:xfrm>
                <a:custGeom>
                  <a:avLst/>
                  <a:gdLst>
                    <a:gd name="T0" fmla="*/ 281 w 416"/>
                    <a:gd name="T1" fmla="*/ 256 h 416"/>
                    <a:gd name="T2" fmla="*/ 347 w 416"/>
                    <a:gd name="T3" fmla="*/ 139 h 416"/>
                    <a:gd name="T4" fmla="*/ 208 w 416"/>
                    <a:gd name="T5" fmla="*/ 0 h 416"/>
                    <a:gd name="T6" fmla="*/ 69 w 416"/>
                    <a:gd name="T7" fmla="*/ 139 h 416"/>
                    <a:gd name="T8" fmla="*/ 135 w 416"/>
                    <a:gd name="T9" fmla="*/ 256 h 416"/>
                    <a:gd name="T10" fmla="*/ 0 w 416"/>
                    <a:gd name="T11" fmla="*/ 416 h 416"/>
                    <a:gd name="T12" fmla="*/ 35 w 416"/>
                    <a:gd name="T13" fmla="*/ 416 h 416"/>
                    <a:gd name="T14" fmla="*/ 208 w 416"/>
                    <a:gd name="T15" fmla="*/ 278 h 416"/>
                    <a:gd name="T16" fmla="*/ 381 w 416"/>
                    <a:gd name="T17" fmla="*/ 416 h 416"/>
                    <a:gd name="T18" fmla="*/ 416 w 416"/>
                    <a:gd name="T19" fmla="*/ 416 h 416"/>
                    <a:gd name="T20" fmla="*/ 281 w 416"/>
                    <a:gd name="T21" fmla="*/ 256 h 416"/>
                    <a:gd name="T22" fmla="*/ 104 w 416"/>
                    <a:gd name="T23" fmla="*/ 139 h 416"/>
                    <a:gd name="T24" fmla="*/ 208 w 416"/>
                    <a:gd name="T25" fmla="*/ 35 h 416"/>
                    <a:gd name="T26" fmla="*/ 312 w 416"/>
                    <a:gd name="T27" fmla="*/ 139 h 416"/>
                    <a:gd name="T28" fmla="*/ 208 w 416"/>
                    <a:gd name="T29" fmla="*/ 243 h 416"/>
                    <a:gd name="T30" fmla="*/ 104 w 416"/>
                    <a:gd name="T31" fmla="*/ 139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16" h="416">
                      <a:moveTo>
                        <a:pt x="281" y="256"/>
                      </a:moveTo>
                      <a:cubicBezTo>
                        <a:pt x="321" y="232"/>
                        <a:pt x="347" y="188"/>
                        <a:pt x="347" y="139"/>
                      </a:cubicBezTo>
                      <a:cubicBezTo>
                        <a:pt x="347" y="62"/>
                        <a:pt x="285" y="0"/>
                        <a:pt x="208" y="0"/>
                      </a:cubicBezTo>
                      <a:cubicBezTo>
                        <a:pt x="132" y="0"/>
                        <a:pt x="69" y="62"/>
                        <a:pt x="69" y="139"/>
                      </a:cubicBezTo>
                      <a:cubicBezTo>
                        <a:pt x="69" y="188"/>
                        <a:pt x="96" y="232"/>
                        <a:pt x="135" y="256"/>
                      </a:cubicBezTo>
                      <a:cubicBezTo>
                        <a:pt x="66" y="282"/>
                        <a:pt x="13" y="342"/>
                        <a:pt x="0" y="416"/>
                      </a:cubicBezTo>
                      <a:cubicBezTo>
                        <a:pt x="35" y="416"/>
                        <a:pt x="35" y="416"/>
                        <a:pt x="35" y="416"/>
                      </a:cubicBezTo>
                      <a:cubicBezTo>
                        <a:pt x="53" y="337"/>
                        <a:pt x="124" y="278"/>
                        <a:pt x="208" y="278"/>
                      </a:cubicBezTo>
                      <a:cubicBezTo>
                        <a:pt x="293" y="278"/>
                        <a:pt x="363" y="337"/>
                        <a:pt x="381" y="416"/>
                      </a:cubicBezTo>
                      <a:cubicBezTo>
                        <a:pt x="416" y="416"/>
                        <a:pt x="416" y="416"/>
                        <a:pt x="416" y="416"/>
                      </a:cubicBezTo>
                      <a:cubicBezTo>
                        <a:pt x="403" y="342"/>
                        <a:pt x="351" y="282"/>
                        <a:pt x="281" y="256"/>
                      </a:cubicBezTo>
                      <a:close/>
                      <a:moveTo>
                        <a:pt x="104" y="139"/>
                      </a:moveTo>
                      <a:cubicBezTo>
                        <a:pt x="104" y="81"/>
                        <a:pt x="151" y="35"/>
                        <a:pt x="208" y="35"/>
                      </a:cubicBezTo>
                      <a:cubicBezTo>
                        <a:pt x="266" y="35"/>
                        <a:pt x="312" y="81"/>
                        <a:pt x="312" y="139"/>
                      </a:cubicBezTo>
                      <a:cubicBezTo>
                        <a:pt x="312" y="196"/>
                        <a:pt x="266" y="243"/>
                        <a:pt x="208" y="243"/>
                      </a:cubicBezTo>
                      <a:cubicBezTo>
                        <a:pt x="151" y="243"/>
                        <a:pt x="104" y="196"/>
                        <a:pt x="104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6E01B93-A0CF-4E73-9C55-94856C1EBB34}"/>
                </a:ext>
              </a:extLst>
            </p:cNvPr>
            <p:cNvGrpSpPr/>
            <p:nvPr/>
          </p:nvGrpSpPr>
          <p:grpSpPr>
            <a:xfrm>
              <a:off x="5307974" y="1774190"/>
              <a:ext cx="317500" cy="317500"/>
              <a:chOff x="12412979" y="1289050"/>
              <a:chExt cx="317500" cy="317500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28BCB97A-1DBD-48E8-B6CB-C950351413CB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Freeform 17">
                <a:extLst>
                  <a:ext uri="{FF2B5EF4-FFF2-40B4-BE49-F238E27FC236}">
                    <a16:creationId xmlns:a16="http://schemas.microsoft.com/office/drawing/2014/main" id="{066232A6-4A0E-4CA4-8862-D642BE4A5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FEDF7E8B-D984-47B6-82FB-EE7D69D1F117}"/>
                </a:ext>
              </a:extLst>
            </p:cNvPr>
            <p:cNvGrpSpPr/>
            <p:nvPr/>
          </p:nvGrpSpPr>
          <p:grpSpPr>
            <a:xfrm>
              <a:off x="5193674" y="978853"/>
              <a:ext cx="317500" cy="317500"/>
              <a:chOff x="12412979" y="1289050"/>
              <a:chExt cx="317500" cy="317500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16766D4F-BC83-4EC7-80AF-909A0BA658CE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Freeform 17">
                <a:extLst>
                  <a:ext uri="{FF2B5EF4-FFF2-40B4-BE49-F238E27FC236}">
                    <a16:creationId xmlns:a16="http://schemas.microsoft.com/office/drawing/2014/main" id="{6DDE4A6F-186B-44B5-B1A9-F1EA445059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063D3C26-0E20-43B5-98B9-726F01035AA5}"/>
                </a:ext>
              </a:extLst>
            </p:cNvPr>
            <p:cNvGrpSpPr/>
            <p:nvPr/>
          </p:nvGrpSpPr>
          <p:grpSpPr>
            <a:xfrm>
              <a:off x="4584074" y="1140778"/>
              <a:ext cx="317500" cy="317500"/>
              <a:chOff x="12412979" y="1289050"/>
              <a:chExt cx="317500" cy="317500"/>
            </a:xfrm>
          </p:grpSpPr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BADD1E5-28CC-40AB-BC2A-9FC042490CA6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FF6F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Freeform 17">
                <a:extLst>
                  <a:ext uri="{FF2B5EF4-FFF2-40B4-BE49-F238E27FC236}">
                    <a16:creationId xmlns:a16="http://schemas.microsoft.com/office/drawing/2014/main" id="{CE2642FC-2C67-4709-8D96-7BFD98C8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6B3937F5-9A37-4788-BE80-066A1C8EBAA2}"/>
                </a:ext>
              </a:extLst>
            </p:cNvPr>
            <p:cNvGrpSpPr/>
            <p:nvPr/>
          </p:nvGrpSpPr>
          <p:grpSpPr>
            <a:xfrm>
              <a:off x="4207837" y="1955166"/>
              <a:ext cx="317500" cy="317500"/>
              <a:chOff x="12412979" y="1289050"/>
              <a:chExt cx="317500" cy="317500"/>
            </a:xfrm>
          </p:grpSpPr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798905B8-B276-435B-B168-5CF8EEF19207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Freeform 17">
                <a:extLst>
                  <a:ext uri="{FF2B5EF4-FFF2-40B4-BE49-F238E27FC236}">
                    <a16:creationId xmlns:a16="http://schemas.microsoft.com/office/drawing/2014/main" id="{C9684868-B0B9-44DB-9BFE-7C118D540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ED787BB2-367A-4C2A-BDC0-D1869AEE01BF}"/>
                </a:ext>
              </a:extLst>
            </p:cNvPr>
            <p:cNvGrpSpPr/>
            <p:nvPr/>
          </p:nvGrpSpPr>
          <p:grpSpPr>
            <a:xfrm>
              <a:off x="4655512" y="2531428"/>
              <a:ext cx="317500" cy="317500"/>
              <a:chOff x="12412979" y="1289050"/>
              <a:chExt cx="317500" cy="317500"/>
            </a:xfrm>
          </p:grpSpPr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FDAFF5AB-6C7E-4439-9D8C-0CB5470BFFA9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Freeform 17">
                <a:extLst>
                  <a:ext uri="{FF2B5EF4-FFF2-40B4-BE49-F238E27FC236}">
                    <a16:creationId xmlns:a16="http://schemas.microsoft.com/office/drawing/2014/main" id="{A4F445FE-5897-45F8-9615-150F43563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D6C1798-130E-4BA4-9790-E7D113AD23FA}"/>
                </a:ext>
              </a:extLst>
            </p:cNvPr>
            <p:cNvGrpSpPr/>
            <p:nvPr/>
          </p:nvGrpSpPr>
          <p:grpSpPr>
            <a:xfrm>
              <a:off x="6968498" y="4272915"/>
              <a:ext cx="317500" cy="317500"/>
              <a:chOff x="12412979" y="1289050"/>
              <a:chExt cx="317500" cy="317500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2B2196D9-5C8D-4C1D-AE33-D0A986018140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Freeform 17">
                <a:extLst>
                  <a:ext uri="{FF2B5EF4-FFF2-40B4-BE49-F238E27FC236}">
                    <a16:creationId xmlns:a16="http://schemas.microsoft.com/office/drawing/2014/main" id="{E7214A28-E4AB-422E-8C35-034B1F0B52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93C45270-5EF8-4679-869B-9FB43DB245D5}"/>
                </a:ext>
              </a:extLst>
            </p:cNvPr>
            <p:cNvGrpSpPr/>
            <p:nvPr/>
          </p:nvGrpSpPr>
          <p:grpSpPr>
            <a:xfrm>
              <a:off x="7863849" y="2815590"/>
              <a:ext cx="317500" cy="317500"/>
              <a:chOff x="12412979" y="1289050"/>
              <a:chExt cx="317500" cy="317500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60A98341-C0E7-43BA-A79D-EF4C19F0A39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Freeform 17">
                <a:extLst>
                  <a:ext uri="{FF2B5EF4-FFF2-40B4-BE49-F238E27FC236}">
                    <a16:creationId xmlns:a16="http://schemas.microsoft.com/office/drawing/2014/main" id="{A9B2E448-B46D-4FB6-BA26-E03758C97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D4AEF87-6C21-4624-9861-236BB1D0BCB2}"/>
                </a:ext>
              </a:extLst>
            </p:cNvPr>
            <p:cNvGrpSpPr/>
            <p:nvPr/>
          </p:nvGrpSpPr>
          <p:grpSpPr>
            <a:xfrm>
              <a:off x="5431798" y="2964815"/>
              <a:ext cx="317500" cy="317500"/>
              <a:chOff x="12412979" y="1289050"/>
              <a:chExt cx="317500" cy="317500"/>
            </a:xfrm>
          </p:grpSpPr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2E54EE5F-F050-4D30-9377-2CEA4C323DE8}"/>
                  </a:ext>
                </a:extLst>
              </p:cNvPr>
              <p:cNvSpPr/>
              <p:nvPr/>
            </p:nvSpPr>
            <p:spPr>
              <a:xfrm>
                <a:off x="12412979" y="1289050"/>
                <a:ext cx="317500" cy="317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Freeform 17">
                <a:extLst>
                  <a:ext uri="{FF2B5EF4-FFF2-40B4-BE49-F238E27FC236}">
                    <a16:creationId xmlns:a16="http://schemas.microsoft.com/office/drawing/2014/main" id="{8A353E25-8482-462F-9F0B-05728DC88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80284" y="1343024"/>
                <a:ext cx="182891" cy="180367"/>
              </a:xfrm>
              <a:custGeom>
                <a:avLst/>
                <a:gdLst>
                  <a:gd name="T0" fmla="*/ 281 w 416"/>
                  <a:gd name="T1" fmla="*/ 256 h 416"/>
                  <a:gd name="T2" fmla="*/ 347 w 416"/>
                  <a:gd name="T3" fmla="*/ 139 h 416"/>
                  <a:gd name="T4" fmla="*/ 208 w 416"/>
                  <a:gd name="T5" fmla="*/ 0 h 416"/>
                  <a:gd name="T6" fmla="*/ 69 w 416"/>
                  <a:gd name="T7" fmla="*/ 139 h 416"/>
                  <a:gd name="T8" fmla="*/ 135 w 416"/>
                  <a:gd name="T9" fmla="*/ 256 h 416"/>
                  <a:gd name="T10" fmla="*/ 0 w 416"/>
                  <a:gd name="T11" fmla="*/ 416 h 416"/>
                  <a:gd name="T12" fmla="*/ 35 w 416"/>
                  <a:gd name="T13" fmla="*/ 416 h 416"/>
                  <a:gd name="T14" fmla="*/ 208 w 416"/>
                  <a:gd name="T15" fmla="*/ 278 h 416"/>
                  <a:gd name="T16" fmla="*/ 381 w 416"/>
                  <a:gd name="T17" fmla="*/ 416 h 416"/>
                  <a:gd name="T18" fmla="*/ 416 w 416"/>
                  <a:gd name="T19" fmla="*/ 416 h 416"/>
                  <a:gd name="T20" fmla="*/ 281 w 416"/>
                  <a:gd name="T21" fmla="*/ 256 h 416"/>
                  <a:gd name="T22" fmla="*/ 104 w 416"/>
                  <a:gd name="T23" fmla="*/ 139 h 416"/>
                  <a:gd name="T24" fmla="*/ 208 w 416"/>
                  <a:gd name="T25" fmla="*/ 35 h 416"/>
                  <a:gd name="T26" fmla="*/ 312 w 416"/>
                  <a:gd name="T27" fmla="*/ 139 h 416"/>
                  <a:gd name="T28" fmla="*/ 208 w 416"/>
                  <a:gd name="T29" fmla="*/ 243 h 416"/>
                  <a:gd name="T30" fmla="*/ 104 w 416"/>
                  <a:gd name="T31" fmla="*/ 13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6" h="416">
                    <a:moveTo>
                      <a:pt x="281" y="256"/>
                    </a:moveTo>
                    <a:cubicBezTo>
                      <a:pt x="321" y="232"/>
                      <a:pt x="347" y="188"/>
                      <a:pt x="347" y="139"/>
                    </a:cubicBezTo>
                    <a:cubicBezTo>
                      <a:pt x="347" y="62"/>
                      <a:pt x="285" y="0"/>
                      <a:pt x="208" y="0"/>
                    </a:cubicBezTo>
                    <a:cubicBezTo>
                      <a:pt x="132" y="0"/>
                      <a:pt x="69" y="62"/>
                      <a:pt x="69" y="139"/>
                    </a:cubicBezTo>
                    <a:cubicBezTo>
                      <a:pt x="69" y="188"/>
                      <a:pt x="96" y="232"/>
                      <a:pt x="135" y="256"/>
                    </a:cubicBezTo>
                    <a:cubicBezTo>
                      <a:pt x="66" y="282"/>
                      <a:pt x="13" y="342"/>
                      <a:pt x="0" y="416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53" y="337"/>
                      <a:pt x="124" y="278"/>
                      <a:pt x="208" y="278"/>
                    </a:cubicBezTo>
                    <a:cubicBezTo>
                      <a:pt x="293" y="278"/>
                      <a:pt x="363" y="337"/>
                      <a:pt x="381" y="416"/>
                    </a:cubicBezTo>
                    <a:cubicBezTo>
                      <a:pt x="416" y="416"/>
                      <a:pt x="416" y="416"/>
                      <a:pt x="416" y="416"/>
                    </a:cubicBezTo>
                    <a:cubicBezTo>
                      <a:pt x="403" y="342"/>
                      <a:pt x="351" y="282"/>
                      <a:pt x="281" y="256"/>
                    </a:cubicBezTo>
                    <a:close/>
                    <a:moveTo>
                      <a:pt x="104" y="139"/>
                    </a:moveTo>
                    <a:cubicBezTo>
                      <a:pt x="104" y="81"/>
                      <a:pt x="151" y="35"/>
                      <a:pt x="208" y="35"/>
                    </a:cubicBezTo>
                    <a:cubicBezTo>
                      <a:pt x="266" y="35"/>
                      <a:pt x="312" y="81"/>
                      <a:pt x="312" y="139"/>
                    </a:cubicBezTo>
                    <a:cubicBezTo>
                      <a:pt x="312" y="196"/>
                      <a:pt x="266" y="243"/>
                      <a:pt x="208" y="243"/>
                    </a:cubicBezTo>
                    <a:cubicBezTo>
                      <a:pt x="151" y="243"/>
                      <a:pt x="104" y="196"/>
                      <a:pt x="10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42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HPCC Systems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" y="1478597"/>
            <a:ext cx="2607025" cy="2604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2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853699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610431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631998" y="4126507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569146" y="413750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31697" y="4699991"/>
            <a:ext cx="182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ource Sans Pro" panose="020B0503030403020204" pitchFamily="34" charset="0"/>
              </a:rPr>
              <a:t>Middleware Services</a:t>
            </a:r>
            <a:endParaRPr lang="en-US" sz="1400" dirty="0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879181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99959" y="4476561"/>
            <a:ext cx="153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 ECL Beta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61842" y="1535904"/>
            <a:ext cx="2185208" cy="2090581"/>
            <a:chOff x="4279901" y="1911007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58283" y="1632743"/>
            <a:ext cx="1979568" cy="1933417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41663" y="1112043"/>
            <a:ext cx="7840661" cy="5138064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6243638" y="4331493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103438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319338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587889" y="6285634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HPCC Data Lake System</a:t>
            </a:r>
            <a:endParaRPr lang="en-US" dirty="0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6263089" y="2315845"/>
            <a:ext cx="1792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Thor </a:t>
            </a:r>
            <a:r>
              <a:rPr lang="en-US" sz="2000" dirty="0" smtClean="0">
                <a:latin typeface="Source Sans Pro" panose="020B0503030403020204" pitchFamily="34" charset="0"/>
              </a:rPr>
              <a:t>cluster(s)</a:t>
            </a:r>
            <a:endParaRPr lang="en-US" sz="2000" dirty="0">
              <a:latin typeface="Source Sans Pro" panose="020B0503030403020204" pitchFamily="34" charset="0"/>
            </a:endParaRPr>
          </a:p>
          <a:p>
            <a:pPr algn="ctr"/>
            <a:r>
              <a:rPr lang="en-US" sz="1200" dirty="0" smtClean="0"/>
              <a:t>Job Execution</a:t>
            </a:r>
            <a:endParaRPr lang="en-US" sz="1200" dirty="0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8767764" y="2346529"/>
            <a:ext cx="194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panose="020B0503030403020204" pitchFamily="34" charset="0"/>
              </a:rPr>
              <a:t>ROXIE </a:t>
            </a:r>
            <a:r>
              <a:rPr lang="en-US" sz="2000" dirty="0" smtClean="0">
                <a:latin typeface="Source Sans Pro" panose="020B0503030403020204" pitchFamily="34" charset="0"/>
              </a:rPr>
              <a:t>cluster (s)</a:t>
            </a:r>
            <a:endParaRPr lang="en-US" sz="2000" dirty="0">
              <a:latin typeface="Source Sans Pro" panose="020B0503030403020204" pitchFamily="34" charset="0"/>
            </a:endParaRPr>
          </a:p>
          <a:p>
            <a:pPr algn="ctr"/>
            <a:r>
              <a:rPr lang="en-US" sz="1200" dirty="0" smtClean="0"/>
              <a:t>Real-time API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9146" y="6312807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2492190" y="246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>
                <a:solidFill>
                  <a:srgbClr val="00B0F0"/>
                </a:solidFill>
              </a:rPr>
              <a:t>COLLECT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056408" y="20407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 smtClean="0">
                <a:solidFill>
                  <a:srgbClr val="00B0F0"/>
                </a:solidFill>
              </a:rPr>
              <a:t>Batch</a:t>
            </a:r>
            <a:endParaRPr lang="en-US" sz="3200" i="1" dirty="0">
              <a:solidFill>
                <a:srgbClr val="00B0F0"/>
              </a:solidFill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8862827" y="1625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i="1" dirty="0" smtClean="0">
                <a:solidFill>
                  <a:srgbClr val="00B0F0"/>
                </a:solidFill>
              </a:rPr>
              <a:t>Real-time/Stream</a:t>
            </a:r>
            <a:endParaRPr lang="en-US" sz="3200" i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461855" y="166169"/>
            <a:ext cx="15995" cy="7603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8357771" y="185275"/>
            <a:ext cx="7568" cy="7412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6" name="Group 415"/>
          <p:cNvGrpSpPr/>
          <p:nvPr/>
        </p:nvGrpSpPr>
        <p:grpSpPr>
          <a:xfrm>
            <a:off x="3241676" y="1562892"/>
            <a:ext cx="2235928" cy="2090581"/>
            <a:chOff x="4279901" y="1911007"/>
            <a:chExt cx="2343150" cy="2343150"/>
          </a:xfrm>
        </p:grpSpPr>
        <p:sp>
          <p:nvSpPr>
            <p:cNvPr id="417" name="Freeform 7"/>
            <p:cNvSpPr>
              <a:spLocks/>
            </p:cNvSpPr>
            <p:nvPr/>
          </p:nvSpPr>
          <p:spPr bwMode="auto">
            <a:xfrm>
              <a:off x="4279901" y="1911007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"/>
            <p:cNvSpPr>
              <a:spLocks/>
            </p:cNvSpPr>
            <p:nvPr/>
          </p:nvSpPr>
          <p:spPr bwMode="auto">
            <a:xfrm>
              <a:off x="6213778" y="2388488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24406" y="2322316"/>
            <a:ext cx="194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ource Sans Pro" panose="020B0503030403020204" pitchFamily="34" charset="0"/>
              </a:rPr>
              <a:t>Landing Zone (s)</a:t>
            </a:r>
            <a:endParaRPr lang="en-US" sz="2000" dirty="0">
              <a:latin typeface="Source Sans Pro" panose="020B0503030403020204" pitchFamily="34" charset="0"/>
            </a:endParaRPr>
          </a:p>
        </p:txBody>
      </p:sp>
      <p:sp>
        <p:nvSpPr>
          <p:cNvPr id="420" name="Freeform 5"/>
          <p:cNvSpPr>
            <a:spLocks/>
          </p:cNvSpPr>
          <p:nvPr/>
        </p:nvSpPr>
        <p:spPr bwMode="auto">
          <a:xfrm>
            <a:off x="8476357" y="243455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Freeform 5"/>
          <p:cNvSpPr>
            <a:spLocks/>
          </p:cNvSpPr>
          <p:nvPr/>
        </p:nvSpPr>
        <p:spPr bwMode="auto">
          <a:xfrm flipH="1">
            <a:off x="8233089" y="2588449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Freeform 5"/>
          <p:cNvSpPr>
            <a:spLocks/>
          </p:cNvSpPr>
          <p:nvPr/>
        </p:nvSpPr>
        <p:spPr bwMode="auto">
          <a:xfrm>
            <a:off x="5800848" y="2461355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Freeform 5"/>
          <p:cNvSpPr>
            <a:spLocks/>
          </p:cNvSpPr>
          <p:nvPr/>
        </p:nvSpPr>
        <p:spPr bwMode="auto">
          <a:xfrm flipH="1">
            <a:off x="5557580" y="2615248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2071 -4.8148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1.48148E-6 L -0.01601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4167E-6 0 L 0.0207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3.7037E-6 L -0.01601 -3.703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2" grpId="0" animBg="1"/>
      <p:bldP spid="53" grpId="0" animBg="1"/>
      <p:bldP spid="58" grpId="0" animBg="1"/>
      <p:bldP spid="420" grpId="0" animBg="1"/>
      <p:bldP spid="421" grpId="0" animBg="1"/>
      <p:bldP spid="422" grpId="0" animBg="1"/>
      <p:bldP spid="4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1912" y="1812169"/>
            <a:ext cx="2282436" cy="2645034"/>
            <a:chOff x="1566104" y="1812168"/>
            <a:chExt cx="2058245" cy="2768145"/>
          </a:xfrm>
          <a:solidFill>
            <a:srgbClr val="002060"/>
          </a:solidFill>
        </p:grpSpPr>
        <p:sp>
          <p:nvSpPr>
            <p:cNvPr id="2" name="Rectangle 1"/>
            <p:cNvSpPr/>
            <p:nvPr/>
          </p:nvSpPr>
          <p:spPr>
            <a:xfrm>
              <a:off x="1566104" y="1812168"/>
              <a:ext cx="2058245" cy="27681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7530" y="1886986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#1 -----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#2 -----  ------  ------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7545" y="2506638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#4 -----  ------  ------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74" y="3162993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#5 -----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#6 -----  ------  ------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544" y="3814157"/>
              <a:ext cx="1933543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#7 -----  ------  ------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#8 -----  ------  ------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475019" y="1803863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5019" y="1799111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#2 -----  ------  ------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271164" y="1812168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271164" y="2506255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71164" y="3200342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294432" y="3906304"/>
            <a:ext cx="2003368" cy="62345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4</a:t>
            </a:r>
          </a:p>
        </p:txBody>
      </p:sp>
      <p:cxnSp>
        <p:nvCxnSpPr>
          <p:cNvPr id="26" name="Straight Connector 25"/>
          <p:cNvCxnSpPr>
            <a:cxnSpLocks/>
            <a:stCxn id="63" idx="3"/>
            <a:endCxn id="23" idx="1"/>
          </p:cNvCxnSpPr>
          <p:nvPr/>
        </p:nvCxnSpPr>
        <p:spPr>
          <a:xfrm flipV="1">
            <a:off x="6408562" y="2817983"/>
            <a:ext cx="1862602" cy="642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65" idx="3"/>
            <a:endCxn id="24" idx="1"/>
          </p:cNvCxnSpPr>
          <p:nvPr/>
        </p:nvCxnSpPr>
        <p:spPr>
          <a:xfrm flipV="1">
            <a:off x="6416712" y="3512070"/>
            <a:ext cx="1854452" cy="1339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67" idx="3"/>
            <a:endCxn id="25" idx="1"/>
          </p:cNvCxnSpPr>
          <p:nvPr/>
        </p:nvCxnSpPr>
        <p:spPr>
          <a:xfrm flipV="1">
            <a:off x="6416712" y="4218032"/>
            <a:ext cx="1877720" cy="11493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67530" y="1126946"/>
            <a:ext cx="16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Input Records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3463" y="971819"/>
            <a:ext cx="15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Partitions </a:t>
            </a: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299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Records each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19364" y="1126946"/>
            <a:ext cx="11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299D5"/>
                </a:solidFill>
                <a:latin typeface="Calibri" panose="020F0502020204030204"/>
              </a:rPr>
              <a:t>Processors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299D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3F69ED-9384-F049-9458-C9FB413A5C65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>
            <a:off x="6408562" y="2122277"/>
            <a:ext cx="1862602" cy="161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6CD1C1F-08E4-2B4F-B973-151940EB1A2D}"/>
              </a:ext>
            </a:extLst>
          </p:cNvPr>
          <p:cNvSpPr/>
          <p:nvPr/>
        </p:nvSpPr>
        <p:spPr>
          <a:xfrm>
            <a:off x="3739493" y="2646491"/>
            <a:ext cx="688187" cy="484632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54B88-06AF-F647-A93E-8DC132FA16CC}"/>
              </a:ext>
            </a:extLst>
          </p:cNvPr>
          <p:cNvSpPr/>
          <p:nvPr/>
        </p:nvSpPr>
        <p:spPr>
          <a:xfrm>
            <a:off x="4475019" y="250599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04E74E-9680-EE48-8834-DA284D35918A}"/>
              </a:ext>
            </a:extLst>
          </p:cNvPr>
          <p:cNvSpPr txBox="1"/>
          <p:nvPr/>
        </p:nvSpPr>
        <p:spPr>
          <a:xfrm>
            <a:off x="4475019" y="250124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#4 -----  ------  ------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199153-A494-B447-AA10-28174ECCB4F8}"/>
              </a:ext>
            </a:extLst>
          </p:cNvPr>
          <p:cNvSpPr/>
          <p:nvPr/>
        </p:nvSpPr>
        <p:spPr>
          <a:xfrm>
            <a:off x="4483169" y="3207048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A79D2-FE91-224B-90B1-22B52E8EE004}"/>
              </a:ext>
            </a:extLst>
          </p:cNvPr>
          <p:cNvSpPr txBox="1"/>
          <p:nvPr/>
        </p:nvSpPr>
        <p:spPr>
          <a:xfrm>
            <a:off x="4483169" y="3202296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#6 -----  ------  ------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E1031-C277-354E-8642-046B9D34A9C1}"/>
              </a:ext>
            </a:extLst>
          </p:cNvPr>
          <p:cNvSpPr/>
          <p:nvPr/>
        </p:nvSpPr>
        <p:spPr>
          <a:xfrm>
            <a:off x="4483169" y="3911111"/>
            <a:ext cx="1909155" cy="55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69194C-F116-6F49-B1EE-084835D5310E}"/>
              </a:ext>
            </a:extLst>
          </p:cNvPr>
          <p:cNvSpPr txBox="1"/>
          <p:nvPr/>
        </p:nvSpPr>
        <p:spPr>
          <a:xfrm>
            <a:off x="4483169" y="3906359"/>
            <a:ext cx="1933543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#7 -----  ------  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#8 -----  ------  ------ </a:t>
            </a:r>
          </a:p>
        </p:txBody>
      </p:sp>
    </p:spTree>
    <p:extLst>
      <p:ext uri="{BB962C8B-B14F-4D97-AF65-F5344CB8AC3E}">
        <p14:creationId xmlns:p14="http://schemas.microsoft.com/office/powerpoint/2010/main" val="28156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Thor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7518976" y="295118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957473" y="303711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440979" y="3719122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528110" y="3819059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4 Process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29963" y="4359321"/>
            <a:ext cx="3252020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003673" y="4428491"/>
            <a:ext cx="2008683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Process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57933" y="436815"/>
            <a:ext cx="494673" cy="6268182"/>
          </a:xfrm>
          <a:prstGeom prst="rect">
            <a:avLst/>
          </a:prstGeom>
          <a:solidFill>
            <a:sysClr val="windowText" lastClr="000000">
              <a:tint val="95000"/>
              <a:satMod val="170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sp>
        <p:nvSpPr>
          <p:cNvPr id="56" name="Flowchart: Magnetic Disk 55"/>
          <p:cNvSpPr/>
          <p:nvPr/>
        </p:nvSpPr>
        <p:spPr>
          <a:xfrm>
            <a:off x="5587428" y="459374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277333" y="38232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58" name="Flowchart: Magnetic Disk 57"/>
          <p:cNvSpPr/>
          <p:nvPr/>
        </p:nvSpPr>
        <p:spPr>
          <a:xfrm>
            <a:off x="5598090" y="40145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428124" y="3122377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515255" y="3222314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3 Process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264478" y="3226536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4" name="Flowchart: Magnetic Disk 63"/>
          <p:cNvSpPr/>
          <p:nvPr/>
        </p:nvSpPr>
        <p:spPr>
          <a:xfrm>
            <a:off x="5585235" y="341781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748423" y="335634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440176" y="2548686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527307" y="2648623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2 Process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276530" y="2652845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69" name="Flowchart: Magnetic Disk 68"/>
          <p:cNvSpPr/>
          <p:nvPr/>
        </p:nvSpPr>
        <p:spPr>
          <a:xfrm>
            <a:off x="5597287" y="284412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33761" y="1944222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520892" y="2044159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1 Process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270115" y="2048381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74" name="Flowchart: Magnetic Disk 73"/>
          <p:cNvSpPr/>
          <p:nvPr/>
        </p:nvSpPr>
        <p:spPr>
          <a:xfrm>
            <a:off x="5590872" y="2239657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666336" y="32547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98228" y="2286198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936725" y="2372128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80" name="Flowchart: Magnetic Disk 79"/>
          <p:cNvSpPr/>
          <p:nvPr/>
        </p:nvSpPr>
        <p:spPr>
          <a:xfrm>
            <a:off x="10645588" y="2589743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98228" y="154789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lowchart: Magnetic Disk 82"/>
          <p:cNvSpPr/>
          <p:nvPr/>
        </p:nvSpPr>
        <p:spPr>
          <a:xfrm>
            <a:off x="10645588" y="185143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8462392" y="165232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79482" y="1232599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517840" y="77414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10665200" y="107768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482004" y="878579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77056" y="436815"/>
            <a:ext cx="226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Landing Zone Server 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80154" y="47819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905003" y="48678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lowchart: Magnetic Disk 95"/>
          <p:cNvSpPr/>
          <p:nvPr/>
        </p:nvSpPr>
        <p:spPr>
          <a:xfrm>
            <a:off x="10613866" y="50854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86702" y="418520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925199" y="427113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100" name="Flowchart: Magnetic Disk 99"/>
          <p:cNvSpPr/>
          <p:nvPr/>
        </p:nvSpPr>
        <p:spPr>
          <a:xfrm>
            <a:off x="10634062" y="448875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07600" y="35812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946097" y="36671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10654960" y="38848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737182" y="391699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748423" y="450382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5750772" y="2731521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5779423" y="217087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910595" y="1023463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03546" y="178873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09507" y="253421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02257" y="321240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6907727" y="3865840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879988" y="4483439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895304" y="5024664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455907" y="5391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880756" y="5477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Flowchart: Magnetic Disk 123"/>
          <p:cNvSpPr/>
          <p:nvPr/>
        </p:nvSpPr>
        <p:spPr>
          <a:xfrm>
            <a:off x="10589619" y="5695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6871057" y="5634268"/>
            <a:ext cx="502252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81108" y="-50904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Multi Server Instance Configuration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724891" y="971508"/>
            <a:ext cx="748800" cy="93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596858" y="992290"/>
            <a:ext cx="789702" cy="161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6355" y="7126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600" dirty="0"/>
              <a:t>Server Instances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0136" y="1652329"/>
            <a:ext cx="3993437" cy="34331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10419" y="6183236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Middleware Services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277550" y="2170873"/>
            <a:ext cx="3993437" cy="39909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4625" y="272484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17047" y="5370519"/>
            <a:ext cx="3993437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9239" y="5535165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Thor Cluster 2</a:t>
            </a:r>
          </a:p>
        </p:txBody>
      </p:sp>
    </p:spTree>
    <p:extLst>
      <p:ext uri="{BB962C8B-B14F-4D97-AF65-F5344CB8AC3E}">
        <p14:creationId xmlns:p14="http://schemas.microsoft.com/office/powerpoint/2010/main" val="1832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(or any other Big Data platform)?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7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3357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4982" y="1034383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2113" y="1134320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93275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Slave – Process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498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4733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3985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2459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03357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0D8E7-B834-D94E-B53F-D60181C78BF8}"/>
              </a:ext>
            </a:extLst>
          </p:cNvPr>
          <p:cNvSpPr txBox="1"/>
          <p:nvPr/>
        </p:nvSpPr>
        <p:spPr>
          <a:xfrm>
            <a:off x="6673490" y="134645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Service – Work with the DFU Server</a:t>
            </a:r>
          </a:p>
        </p:txBody>
      </p:sp>
    </p:spTree>
    <p:extLst>
      <p:ext uri="{BB962C8B-B14F-4D97-AF65-F5344CB8AC3E}">
        <p14:creationId xmlns:p14="http://schemas.microsoft.com/office/powerpoint/2010/main" val="110738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35542" y="463144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5542" y="3787096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5543" y="2999212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5543" y="2183099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5543" y="136698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5543" y="55087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851" y="68751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3874211" y="99106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319" y="751265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Management console and API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6603" y="228815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75100" y="23740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3883963" y="259169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855" y="1529651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54352" y="1615581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3863215" y="183319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7781" y="4783946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22630" y="4869876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3831493" y="5087491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329" y="3948209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42826" y="403413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3851689" y="4251754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5227" y="31572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63724" y="324315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3872587" y="34607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6710" y="151539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Data importing and exporting 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80358" y="2300995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program result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6714" y="318550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Program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86229" y="4050616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Accept and process program requests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10362" y="481222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42825" y="779079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90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813672" y="583084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13672" y="4986500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3673" y="4198616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3673" y="3382503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3673" y="2566390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3674" y="934164"/>
            <a:ext cx="10907273" cy="7553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673" y="1750277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3674" y="118051"/>
            <a:ext cx="10907273" cy="7553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52727" y="6535768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3357" y="315859"/>
            <a:ext cx="3252021" cy="38018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0647" y="385029"/>
            <a:ext cx="2335789" cy="2528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6795" y="349771"/>
            <a:ext cx="221199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Coordinates Slave Processes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4982" y="1034383"/>
            <a:ext cx="3252021" cy="49042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2113" y="1134320"/>
            <a:ext cx="1719633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 Process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41336" y="1138542"/>
            <a:ext cx="1284030" cy="310298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4062093" y="132981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8488" y="1099007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Executes code on a data partition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4981" y="188692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4052341" y="219046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4449" y="1950669"/>
            <a:ext cx="1902228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Watch and SOAP/REST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4733" y="3487557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53230" y="3573487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4062093" y="3791102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3985" y="2729055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2482" y="2814985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41345" y="3032600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5911" y="5983350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00760" y="6069280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4009623" y="6286895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2459" y="5147613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0956" y="523354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35" name="Flowchart: Magnetic Disk 34"/>
          <p:cNvSpPr/>
          <p:nvPr/>
        </p:nvSpPr>
        <p:spPr>
          <a:xfrm>
            <a:off x="4029819" y="5451158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03357" y="4356624"/>
            <a:ext cx="3252021" cy="49864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1854" y="4442554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sp>
        <p:nvSpPr>
          <p:cNvPr id="38" name="Flowchart: Magnetic Disk 37"/>
          <p:cNvSpPr/>
          <p:nvPr/>
        </p:nvSpPr>
        <p:spPr>
          <a:xfrm>
            <a:off x="4050717" y="4660169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44840" y="2714794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Spraying and Despraying service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8488" y="3500399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File Metadata Store, Workunit Store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74844" y="4384907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Workunit Archive Store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4359" y="5250020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Submits ECL Job to a cluster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88492" y="6011633"/>
            <a:ext cx="1872224" cy="4703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dirty="0"/>
              <a:t>ECL Compiler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320955" y="1978483"/>
            <a:ext cx="2268243" cy="324183"/>
          </a:xfrm>
          <a:prstGeom prst="round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ESP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lowchart: Magnetic Disk 53"/>
          <p:cNvSpPr/>
          <p:nvPr/>
        </p:nvSpPr>
        <p:spPr>
          <a:xfrm>
            <a:off x="4062092" y="515026"/>
            <a:ext cx="377245" cy="305102"/>
          </a:xfrm>
          <a:prstGeom prst="flowChartMagneticDisk">
            <a:avLst/>
          </a:prstGeom>
          <a:solidFill>
            <a:srgbClr val="92D050"/>
          </a:solidFill>
          <a:ln w="1270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14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304" y="381427"/>
            <a:ext cx="4896992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335173" y="4179142"/>
            <a:ext cx="2008683" cy="32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1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4390" y="4576815"/>
            <a:ext cx="2008683" cy="315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2 Process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14390" y="4960637"/>
            <a:ext cx="2008683" cy="3090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3 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4390" y="5338090"/>
            <a:ext cx="2008683" cy="3152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Slave 4 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4390" y="5721743"/>
            <a:ext cx="2008683" cy="36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4389" y="3382058"/>
            <a:ext cx="2008683" cy="3442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Dali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7380" y="381427"/>
            <a:ext cx="494673" cy="625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343856" y="356189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4727" y="4263752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43856" y="4675774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3856" y="50664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43856" y="548425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3072" y="5903091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3180" y="-20233"/>
            <a:ext cx="375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Server Instance Configuration</a:t>
            </a:r>
          </a:p>
        </p:txBody>
      </p:sp>
      <p:sp>
        <p:nvSpPr>
          <p:cNvPr id="49" name="Flowchart: Magnetic Disk 48"/>
          <p:cNvSpPr/>
          <p:nvPr/>
        </p:nvSpPr>
        <p:spPr>
          <a:xfrm>
            <a:off x="3194640" y="381428"/>
            <a:ext cx="1637080" cy="6196976"/>
          </a:xfrm>
          <a:prstGeom prst="flowChartMagneticDisk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860629" y="4272405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48412" y="4679403"/>
            <a:ext cx="445196" cy="44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869194" y="5082185"/>
            <a:ext cx="458664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838224" y="5488596"/>
            <a:ext cx="485601" cy="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7147" y="3426809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24790" y="5882309"/>
            <a:ext cx="485924" cy="427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5314388" y="2954830"/>
            <a:ext cx="2008683" cy="358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DFU Server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831720" y="312227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43856" y="3122271"/>
            <a:ext cx="1057378" cy="2144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14388" y="3794742"/>
            <a:ext cx="2008683" cy="3159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Service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320935" y="3885593"/>
            <a:ext cx="1064308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847147" y="3864811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02748" y="2557169"/>
            <a:ext cx="2008683" cy="3292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Sasha Server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292357" y="2154459"/>
            <a:ext cx="2008683" cy="3342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 Agent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292356" y="1737199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ECLCC Server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292355" y="1338817"/>
            <a:ext cx="2008683" cy="348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ESP Server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838646" y="27343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50782" y="27279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24790" y="2304847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336926" y="2298453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35181" y="1909993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7347317" y="1903599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824790" y="1515140"/>
            <a:ext cx="43172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336926" y="1508746"/>
            <a:ext cx="1064308" cy="853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9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4066231" y="1751543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4466" y="3778073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 File</a:t>
            </a:r>
          </a:p>
        </p:txBody>
      </p:sp>
      <p:sp>
        <p:nvSpPr>
          <p:cNvPr id="84" name="Freeform 26">
            <a:extLst>
              <a:ext uri="{FF2B5EF4-FFF2-40B4-BE49-F238E27FC236}">
                <a16:creationId xmlns:a16="http://schemas.microsoft.com/office/drawing/2014/main" id="{F207A195-80D7-4215-904B-8D7D7D5AE1F9}"/>
              </a:ext>
            </a:extLst>
          </p:cNvPr>
          <p:cNvSpPr>
            <a:spLocks noEditPoints="1"/>
          </p:cNvSpPr>
          <p:nvPr/>
        </p:nvSpPr>
        <p:spPr bwMode="auto">
          <a:xfrm>
            <a:off x="2241781" y="302899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3934288" y="1631474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5226301" y="1919960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1868473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845E5293-79D7-461D-B4F4-8AED59F64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55706" y="1892288"/>
            <a:ext cx="561975" cy="561975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A57869E7-01D8-4115-954D-54165222BBCE}"/>
              </a:ext>
            </a:extLst>
          </p:cNvPr>
          <p:cNvSpPr txBox="1"/>
          <p:nvPr/>
        </p:nvSpPr>
        <p:spPr>
          <a:xfrm>
            <a:off x="7598147" y="1988609"/>
            <a:ext cx="9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Slave 1</a:t>
            </a: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6250156" y="2061004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E59173C-B46F-4F62-AF76-2A0A5808C492}"/>
              </a:ext>
            </a:extLst>
          </p:cNvPr>
          <p:cNvSpPr txBox="1"/>
          <p:nvPr/>
        </p:nvSpPr>
        <p:spPr>
          <a:xfrm>
            <a:off x="5226301" y="290752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285603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BD621D93-B815-48C9-90CA-E5BC27EA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955706" y="2879854"/>
            <a:ext cx="561975" cy="561975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4823267-A36C-400D-BDD9-06EF1F4BC1D5}"/>
              </a:ext>
            </a:extLst>
          </p:cNvPr>
          <p:cNvSpPr txBox="1"/>
          <p:nvPr/>
        </p:nvSpPr>
        <p:spPr>
          <a:xfrm>
            <a:off x="7598147" y="2976175"/>
            <a:ext cx="9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Slave 2</a:t>
            </a: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6250156" y="30485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6F6E727-D6CF-41AB-8928-8B02594ECF9E}"/>
              </a:ext>
            </a:extLst>
          </p:cNvPr>
          <p:cNvSpPr txBox="1"/>
          <p:nvPr/>
        </p:nvSpPr>
        <p:spPr>
          <a:xfrm>
            <a:off x="5226301" y="3895092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384360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1" name="Graphic 140">
            <a:extLst>
              <a:ext uri="{FF2B5EF4-FFF2-40B4-BE49-F238E27FC236}">
                <a16:creationId xmlns:a16="http://schemas.microsoft.com/office/drawing/2014/main" id="{D114A2AB-6D7E-41E9-A777-CB7682FE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6955706" y="3867420"/>
            <a:ext cx="561975" cy="56197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2702C41-753A-4FC6-B62D-48C662C1D383}"/>
              </a:ext>
            </a:extLst>
          </p:cNvPr>
          <p:cNvSpPr txBox="1"/>
          <p:nvPr/>
        </p:nvSpPr>
        <p:spPr>
          <a:xfrm>
            <a:off x="7598147" y="3963741"/>
            <a:ext cx="9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Slave 3</a:t>
            </a: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6250156" y="403613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A187-B4D3-4AED-A4BC-408C3A6E98CA}"/>
              </a:ext>
            </a:extLst>
          </p:cNvPr>
          <p:cNvSpPr txBox="1"/>
          <p:nvPr/>
        </p:nvSpPr>
        <p:spPr>
          <a:xfrm>
            <a:off x="5226301" y="4882659"/>
            <a:ext cx="943970" cy="5645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4468392" y="4831172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2DD30A49-FDE7-4937-BD17-84249061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 flipV="1">
            <a:off x="6955706" y="4854987"/>
            <a:ext cx="561975" cy="56197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D0B2CA2-8550-48A7-A38C-35B38692D55F}"/>
              </a:ext>
            </a:extLst>
          </p:cNvPr>
          <p:cNvSpPr txBox="1"/>
          <p:nvPr/>
        </p:nvSpPr>
        <p:spPr>
          <a:xfrm>
            <a:off x="7598147" y="4951308"/>
            <a:ext cx="9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Slave 4</a:t>
            </a: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6250156" y="5023703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0BD900-CC46-4D35-8972-B6DE4DF76D51}"/>
              </a:ext>
            </a:extLst>
          </p:cNvPr>
          <p:cNvCxnSpPr>
            <a:cxnSpLocks/>
          </p:cNvCxnSpPr>
          <p:nvPr/>
        </p:nvCxnSpPr>
        <p:spPr>
          <a:xfrm>
            <a:off x="6685449" y="1329954"/>
            <a:ext cx="0" cy="38374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48FFB6-3345-4FB8-99E8-D67FD957582B}"/>
              </a:ext>
            </a:extLst>
          </p:cNvPr>
          <p:cNvCxnSpPr/>
          <p:nvPr/>
        </p:nvCxnSpPr>
        <p:spPr>
          <a:xfrm>
            <a:off x="6695980" y="21574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1666E18-4F1E-47B5-898B-D5A4D5D69B7B}"/>
              </a:ext>
            </a:extLst>
          </p:cNvPr>
          <p:cNvCxnSpPr/>
          <p:nvPr/>
        </p:nvCxnSpPr>
        <p:spPr>
          <a:xfrm>
            <a:off x="6695980" y="3162358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6EF8C6-9053-48AD-A8AB-2661AC22A524}"/>
              </a:ext>
            </a:extLst>
          </p:cNvPr>
          <p:cNvCxnSpPr/>
          <p:nvPr/>
        </p:nvCxnSpPr>
        <p:spPr>
          <a:xfrm>
            <a:off x="6695980" y="4167246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C06794-267E-4136-8015-E71A9CC36033}"/>
              </a:ext>
            </a:extLst>
          </p:cNvPr>
          <p:cNvCxnSpPr/>
          <p:nvPr/>
        </p:nvCxnSpPr>
        <p:spPr>
          <a:xfrm>
            <a:off x="6695980" y="5167371"/>
            <a:ext cx="16192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3907833" y="3623138"/>
            <a:ext cx="216382" cy="128528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A7C13-CEF0-4425-AE39-FE7775C87C01}"/>
              </a:ext>
            </a:extLst>
          </p:cNvPr>
          <p:cNvGrpSpPr/>
          <p:nvPr/>
        </p:nvGrpSpPr>
        <p:grpSpPr>
          <a:xfrm rot="10800000">
            <a:off x="8511929" y="1631474"/>
            <a:ext cx="386689" cy="4114800"/>
            <a:chOff x="9576449" y="1488970"/>
            <a:chExt cx="386689" cy="4114800"/>
          </a:xfrm>
        </p:grpSpPr>
        <p:sp>
          <p:nvSpPr>
            <p:cNvPr id="63" name="Freeform 373">
              <a:extLst>
                <a:ext uri="{FF2B5EF4-FFF2-40B4-BE49-F238E27FC236}">
                  <a16:creationId xmlns:a16="http://schemas.microsoft.com/office/drawing/2014/main" id="{4934C363-3973-4F33-999F-61DA3BB4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449" y="1488970"/>
              <a:ext cx="386689" cy="4114800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84AFF4A-83A5-4C23-B8B0-3610415B7AEC}"/>
                </a:ext>
              </a:extLst>
            </p:cNvPr>
            <p:cNvSpPr/>
            <p:nvPr/>
          </p:nvSpPr>
          <p:spPr>
            <a:xfrm rot="16200000">
              <a:off x="9549994" y="348063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0" name="Freeform 5">
            <a:extLst>
              <a:ext uri="{FF2B5EF4-FFF2-40B4-BE49-F238E27FC236}">
                <a16:creationId xmlns:a16="http://schemas.microsoft.com/office/drawing/2014/main" id="{C4A132A4-3AFE-462B-BFDF-FA447B570B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76657" y="827287"/>
            <a:ext cx="626318" cy="521208"/>
          </a:xfrm>
          <a:custGeom>
            <a:avLst/>
            <a:gdLst>
              <a:gd name="T0" fmla="*/ 1438 w 4522"/>
              <a:gd name="T1" fmla="*/ 1695 h 3767"/>
              <a:gd name="T2" fmla="*/ 1006 w 4522"/>
              <a:gd name="T3" fmla="*/ 2127 h 3767"/>
              <a:gd name="T4" fmla="*/ 1006 w 4522"/>
              <a:gd name="T5" fmla="*/ 2393 h 3767"/>
              <a:gd name="T6" fmla="*/ 1438 w 4522"/>
              <a:gd name="T7" fmla="*/ 2825 h 3767"/>
              <a:gd name="T8" fmla="*/ 1704 w 4522"/>
              <a:gd name="T9" fmla="*/ 2826 h 3767"/>
              <a:gd name="T10" fmla="*/ 1704 w 4522"/>
              <a:gd name="T11" fmla="*/ 2826 h 3767"/>
              <a:gd name="T12" fmla="*/ 1704 w 4522"/>
              <a:gd name="T13" fmla="*/ 2559 h 3767"/>
              <a:gd name="T14" fmla="*/ 1539 w 4522"/>
              <a:gd name="T15" fmla="*/ 2394 h 3767"/>
              <a:gd name="T16" fmla="*/ 1539 w 4522"/>
              <a:gd name="T17" fmla="*/ 2127 h 3767"/>
              <a:gd name="T18" fmla="*/ 1704 w 4522"/>
              <a:gd name="T19" fmla="*/ 1962 h 3767"/>
              <a:gd name="T20" fmla="*/ 1704 w 4522"/>
              <a:gd name="T21" fmla="*/ 1695 h 3767"/>
              <a:gd name="T22" fmla="*/ 1704 w 4522"/>
              <a:gd name="T23" fmla="*/ 1695 h 3767"/>
              <a:gd name="T24" fmla="*/ 1438 w 4522"/>
              <a:gd name="T25" fmla="*/ 1695 h 3767"/>
              <a:gd name="T26" fmla="*/ 3101 w 4522"/>
              <a:gd name="T27" fmla="*/ 2826 h 3767"/>
              <a:gd name="T28" fmla="*/ 3533 w 4522"/>
              <a:gd name="T29" fmla="*/ 2394 h 3767"/>
              <a:gd name="T30" fmla="*/ 3533 w 4522"/>
              <a:gd name="T31" fmla="*/ 2127 h 3767"/>
              <a:gd name="T32" fmla="*/ 3101 w 4522"/>
              <a:gd name="T33" fmla="*/ 1695 h 3767"/>
              <a:gd name="T34" fmla="*/ 2835 w 4522"/>
              <a:gd name="T35" fmla="*/ 1695 h 3767"/>
              <a:gd name="T36" fmla="*/ 2835 w 4522"/>
              <a:gd name="T37" fmla="*/ 1695 h 3767"/>
              <a:gd name="T38" fmla="*/ 2835 w 4522"/>
              <a:gd name="T39" fmla="*/ 1962 h 3767"/>
              <a:gd name="T40" fmla="*/ 3001 w 4522"/>
              <a:gd name="T41" fmla="*/ 2127 h 3767"/>
              <a:gd name="T42" fmla="*/ 3001 w 4522"/>
              <a:gd name="T43" fmla="*/ 2394 h 3767"/>
              <a:gd name="T44" fmla="*/ 2835 w 4522"/>
              <a:gd name="T45" fmla="*/ 2559 h 3767"/>
              <a:gd name="T46" fmla="*/ 2835 w 4522"/>
              <a:gd name="T47" fmla="*/ 2826 h 3767"/>
              <a:gd name="T48" fmla="*/ 2835 w 4522"/>
              <a:gd name="T49" fmla="*/ 2826 h 3767"/>
              <a:gd name="T50" fmla="*/ 3101 w 4522"/>
              <a:gd name="T51" fmla="*/ 2826 h 3767"/>
              <a:gd name="T52" fmla="*/ 4333 w 4522"/>
              <a:gd name="T53" fmla="*/ 0 h 3767"/>
              <a:gd name="T54" fmla="*/ 189 w 4522"/>
              <a:gd name="T55" fmla="*/ 0 h 3767"/>
              <a:gd name="T56" fmla="*/ 0 w 4522"/>
              <a:gd name="T57" fmla="*/ 188 h 3767"/>
              <a:gd name="T58" fmla="*/ 0 w 4522"/>
              <a:gd name="T59" fmla="*/ 3579 h 3767"/>
              <a:gd name="T60" fmla="*/ 189 w 4522"/>
              <a:gd name="T61" fmla="*/ 3767 h 3767"/>
              <a:gd name="T62" fmla="*/ 4333 w 4522"/>
              <a:gd name="T63" fmla="*/ 3767 h 3767"/>
              <a:gd name="T64" fmla="*/ 4522 w 4522"/>
              <a:gd name="T65" fmla="*/ 3579 h 3767"/>
              <a:gd name="T66" fmla="*/ 4522 w 4522"/>
              <a:gd name="T67" fmla="*/ 942 h 3767"/>
              <a:gd name="T68" fmla="*/ 4333 w 4522"/>
              <a:gd name="T69" fmla="*/ 753 h 3767"/>
              <a:gd name="T70" fmla="*/ 1696 w 4522"/>
              <a:gd name="T71" fmla="*/ 753 h 3767"/>
              <a:gd name="T72" fmla="*/ 1507 w 4522"/>
              <a:gd name="T73" fmla="*/ 942 h 3767"/>
              <a:gd name="T74" fmla="*/ 1507 w 4522"/>
              <a:gd name="T75" fmla="*/ 942 h 3767"/>
              <a:gd name="T76" fmla="*/ 1696 w 4522"/>
              <a:gd name="T77" fmla="*/ 1130 h 3767"/>
              <a:gd name="T78" fmla="*/ 4081 w 4522"/>
              <a:gd name="T79" fmla="*/ 1130 h 3767"/>
              <a:gd name="T80" fmla="*/ 4145 w 4522"/>
              <a:gd name="T81" fmla="*/ 1194 h 3767"/>
              <a:gd name="T82" fmla="*/ 4145 w 4522"/>
              <a:gd name="T83" fmla="*/ 3327 h 3767"/>
              <a:gd name="T84" fmla="*/ 4081 w 4522"/>
              <a:gd name="T85" fmla="*/ 3391 h 3767"/>
              <a:gd name="T86" fmla="*/ 441 w 4522"/>
              <a:gd name="T87" fmla="*/ 3391 h 3767"/>
              <a:gd name="T88" fmla="*/ 377 w 4522"/>
              <a:gd name="T89" fmla="*/ 3327 h 3767"/>
              <a:gd name="T90" fmla="*/ 377 w 4522"/>
              <a:gd name="T91" fmla="*/ 440 h 3767"/>
              <a:gd name="T92" fmla="*/ 441 w 4522"/>
              <a:gd name="T93" fmla="*/ 377 h 3767"/>
              <a:gd name="T94" fmla="*/ 4333 w 4522"/>
              <a:gd name="T95" fmla="*/ 377 h 3767"/>
              <a:gd name="T96" fmla="*/ 4522 w 4522"/>
              <a:gd name="T97" fmla="*/ 188 h 3767"/>
              <a:gd name="T98" fmla="*/ 4522 w 4522"/>
              <a:gd name="T99" fmla="*/ 188 h 3767"/>
              <a:gd name="T100" fmla="*/ 4333 w 4522"/>
              <a:gd name="T101" fmla="*/ 0 h 3767"/>
              <a:gd name="T102" fmla="*/ 942 w 4522"/>
              <a:gd name="T103" fmla="*/ 1130 h 3767"/>
              <a:gd name="T104" fmla="*/ 942 w 4522"/>
              <a:gd name="T105" fmla="*/ 1130 h 3767"/>
              <a:gd name="T106" fmla="*/ 1131 w 4522"/>
              <a:gd name="T107" fmla="*/ 942 h 3767"/>
              <a:gd name="T108" fmla="*/ 1131 w 4522"/>
              <a:gd name="T109" fmla="*/ 942 h 3767"/>
              <a:gd name="T110" fmla="*/ 942 w 4522"/>
              <a:gd name="T111" fmla="*/ 753 h 3767"/>
              <a:gd name="T112" fmla="*/ 942 w 4522"/>
              <a:gd name="T113" fmla="*/ 753 h 3767"/>
              <a:gd name="T114" fmla="*/ 754 w 4522"/>
              <a:gd name="T115" fmla="*/ 942 h 3767"/>
              <a:gd name="T116" fmla="*/ 754 w 4522"/>
              <a:gd name="T117" fmla="*/ 942 h 3767"/>
              <a:gd name="T118" fmla="*/ 942 w 4522"/>
              <a:gd name="T119" fmla="*/ 1130 h 3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22" h="3767">
                <a:moveTo>
                  <a:pt x="1438" y="1695"/>
                </a:moveTo>
                <a:cubicBezTo>
                  <a:pt x="1006" y="2127"/>
                  <a:pt x="1006" y="2127"/>
                  <a:pt x="1006" y="2127"/>
                </a:cubicBezTo>
                <a:cubicBezTo>
                  <a:pt x="933" y="2201"/>
                  <a:pt x="933" y="2320"/>
                  <a:pt x="1006" y="2393"/>
                </a:cubicBezTo>
                <a:cubicBezTo>
                  <a:pt x="1438" y="2825"/>
                  <a:pt x="1438" y="2825"/>
                  <a:pt x="1438" y="2825"/>
                </a:cubicBezTo>
                <a:cubicBezTo>
                  <a:pt x="1511" y="2899"/>
                  <a:pt x="1630" y="2899"/>
                  <a:pt x="1704" y="2826"/>
                </a:cubicBezTo>
                <a:cubicBezTo>
                  <a:pt x="1704" y="2826"/>
                  <a:pt x="1704" y="2826"/>
                  <a:pt x="1704" y="2826"/>
                </a:cubicBezTo>
                <a:cubicBezTo>
                  <a:pt x="1778" y="2752"/>
                  <a:pt x="1778" y="2633"/>
                  <a:pt x="1704" y="2559"/>
                </a:cubicBezTo>
                <a:cubicBezTo>
                  <a:pt x="1539" y="2394"/>
                  <a:pt x="1539" y="2394"/>
                  <a:pt x="1539" y="2394"/>
                </a:cubicBezTo>
                <a:cubicBezTo>
                  <a:pt x="1465" y="2320"/>
                  <a:pt x="1465" y="2201"/>
                  <a:pt x="1539" y="2127"/>
                </a:cubicBezTo>
                <a:cubicBezTo>
                  <a:pt x="1704" y="1962"/>
                  <a:pt x="1704" y="1962"/>
                  <a:pt x="1704" y="1962"/>
                </a:cubicBezTo>
                <a:cubicBezTo>
                  <a:pt x="1778" y="1888"/>
                  <a:pt x="1778" y="1769"/>
                  <a:pt x="1704" y="1695"/>
                </a:cubicBezTo>
                <a:cubicBezTo>
                  <a:pt x="1704" y="1695"/>
                  <a:pt x="1704" y="1695"/>
                  <a:pt x="1704" y="1695"/>
                </a:cubicBezTo>
                <a:cubicBezTo>
                  <a:pt x="1630" y="1622"/>
                  <a:pt x="1511" y="1622"/>
                  <a:pt x="1438" y="1695"/>
                </a:cubicBezTo>
                <a:close/>
                <a:moveTo>
                  <a:pt x="3101" y="2826"/>
                </a:moveTo>
                <a:cubicBezTo>
                  <a:pt x="3533" y="2394"/>
                  <a:pt x="3533" y="2394"/>
                  <a:pt x="3533" y="2394"/>
                </a:cubicBezTo>
                <a:cubicBezTo>
                  <a:pt x="3607" y="2320"/>
                  <a:pt x="3607" y="2201"/>
                  <a:pt x="3533" y="2127"/>
                </a:cubicBezTo>
                <a:cubicBezTo>
                  <a:pt x="3101" y="1695"/>
                  <a:pt x="3101" y="1695"/>
                  <a:pt x="3101" y="1695"/>
                </a:cubicBezTo>
                <a:cubicBezTo>
                  <a:pt x="3028" y="1622"/>
                  <a:pt x="2909" y="1622"/>
                  <a:pt x="2835" y="1695"/>
                </a:cubicBezTo>
                <a:cubicBezTo>
                  <a:pt x="2835" y="1695"/>
                  <a:pt x="2835" y="1695"/>
                  <a:pt x="2835" y="1695"/>
                </a:cubicBezTo>
                <a:cubicBezTo>
                  <a:pt x="2761" y="1769"/>
                  <a:pt x="2761" y="1888"/>
                  <a:pt x="2835" y="1962"/>
                </a:cubicBezTo>
                <a:cubicBezTo>
                  <a:pt x="3001" y="2127"/>
                  <a:pt x="3001" y="2127"/>
                  <a:pt x="3001" y="2127"/>
                </a:cubicBezTo>
                <a:cubicBezTo>
                  <a:pt x="3074" y="2201"/>
                  <a:pt x="3074" y="2320"/>
                  <a:pt x="3001" y="2394"/>
                </a:cubicBezTo>
                <a:cubicBezTo>
                  <a:pt x="2835" y="2559"/>
                  <a:pt x="2835" y="2559"/>
                  <a:pt x="2835" y="2559"/>
                </a:cubicBezTo>
                <a:cubicBezTo>
                  <a:pt x="2761" y="2633"/>
                  <a:pt x="2761" y="2752"/>
                  <a:pt x="2835" y="2826"/>
                </a:cubicBezTo>
                <a:cubicBezTo>
                  <a:pt x="2835" y="2826"/>
                  <a:pt x="2835" y="2826"/>
                  <a:pt x="2835" y="2826"/>
                </a:cubicBezTo>
                <a:cubicBezTo>
                  <a:pt x="2909" y="2899"/>
                  <a:pt x="3028" y="2899"/>
                  <a:pt x="3101" y="2826"/>
                </a:cubicBezTo>
                <a:close/>
                <a:moveTo>
                  <a:pt x="4333" y="0"/>
                </a:moveTo>
                <a:cubicBezTo>
                  <a:pt x="189" y="0"/>
                  <a:pt x="189" y="0"/>
                  <a:pt x="189" y="0"/>
                </a:cubicBezTo>
                <a:cubicBezTo>
                  <a:pt x="85" y="0"/>
                  <a:pt x="0" y="84"/>
                  <a:pt x="0" y="188"/>
                </a:cubicBezTo>
                <a:cubicBezTo>
                  <a:pt x="0" y="3579"/>
                  <a:pt x="0" y="3579"/>
                  <a:pt x="0" y="3579"/>
                </a:cubicBezTo>
                <a:cubicBezTo>
                  <a:pt x="0" y="3683"/>
                  <a:pt x="85" y="3767"/>
                  <a:pt x="189" y="3767"/>
                </a:cubicBezTo>
                <a:cubicBezTo>
                  <a:pt x="4333" y="3767"/>
                  <a:pt x="4333" y="3767"/>
                  <a:pt x="4333" y="3767"/>
                </a:cubicBezTo>
                <a:cubicBezTo>
                  <a:pt x="4437" y="3767"/>
                  <a:pt x="4522" y="3683"/>
                  <a:pt x="4522" y="3579"/>
                </a:cubicBezTo>
                <a:cubicBezTo>
                  <a:pt x="4522" y="942"/>
                  <a:pt x="4522" y="942"/>
                  <a:pt x="4522" y="942"/>
                </a:cubicBezTo>
                <a:cubicBezTo>
                  <a:pt x="4522" y="838"/>
                  <a:pt x="4437" y="753"/>
                  <a:pt x="4333" y="753"/>
                </a:cubicBezTo>
                <a:cubicBezTo>
                  <a:pt x="1696" y="753"/>
                  <a:pt x="1696" y="753"/>
                  <a:pt x="1696" y="753"/>
                </a:cubicBezTo>
                <a:cubicBezTo>
                  <a:pt x="1592" y="753"/>
                  <a:pt x="1507" y="838"/>
                  <a:pt x="1507" y="942"/>
                </a:cubicBezTo>
                <a:cubicBezTo>
                  <a:pt x="1507" y="942"/>
                  <a:pt x="1507" y="942"/>
                  <a:pt x="1507" y="942"/>
                </a:cubicBezTo>
                <a:cubicBezTo>
                  <a:pt x="1507" y="1046"/>
                  <a:pt x="1592" y="1130"/>
                  <a:pt x="1696" y="1130"/>
                </a:cubicBezTo>
                <a:cubicBezTo>
                  <a:pt x="4081" y="1130"/>
                  <a:pt x="4081" y="1130"/>
                  <a:pt x="4081" y="1130"/>
                </a:cubicBezTo>
                <a:cubicBezTo>
                  <a:pt x="4116" y="1130"/>
                  <a:pt x="4145" y="1158"/>
                  <a:pt x="4145" y="1194"/>
                </a:cubicBezTo>
                <a:cubicBezTo>
                  <a:pt x="4145" y="3327"/>
                  <a:pt x="4145" y="3327"/>
                  <a:pt x="4145" y="3327"/>
                </a:cubicBezTo>
                <a:cubicBezTo>
                  <a:pt x="4145" y="3362"/>
                  <a:pt x="4116" y="3391"/>
                  <a:pt x="4081" y="3391"/>
                </a:cubicBezTo>
                <a:cubicBezTo>
                  <a:pt x="441" y="3391"/>
                  <a:pt x="441" y="3391"/>
                  <a:pt x="441" y="3391"/>
                </a:cubicBezTo>
                <a:cubicBezTo>
                  <a:pt x="406" y="3391"/>
                  <a:pt x="377" y="3362"/>
                  <a:pt x="377" y="3327"/>
                </a:cubicBezTo>
                <a:cubicBezTo>
                  <a:pt x="377" y="440"/>
                  <a:pt x="377" y="440"/>
                  <a:pt x="377" y="440"/>
                </a:cubicBezTo>
                <a:cubicBezTo>
                  <a:pt x="377" y="405"/>
                  <a:pt x="406" y="377"/>
                  <a:pt x="441" y="377"/>
                </a:cubicBezTo>
                <a:cubicBezTo>
                  <a:pt x="4333" y="377"/>
                  <a:pt x="4333" y="377"/>
                  <a:pt x="4333" y="377"/>
                </a:cubicBezTo>
                <a:cubicBezTo>
                  <a:pt x="4437" y="377"/>
                  <a:pt x="4522" y="292"/>
                  <a:pt x="4522" y="188"/>
                </a:cubicBezTo>
                <a:cubicBezTo>
                  <a:pt x="4522" y="188"/>
                  <a:pt x="4522" y="188"/>
                  <a:pt x="4522" y="188"/>
                </a:cubicBezTo>
                <a:cubicBezTo>
                  <a:pt x="4522" y="84"/>
                  <a:pt x="4437" y="0"/>
                  <a:pt x="4333" y="0"/>
                </a:cubicBezTo>
                <a:close/>
                <a:moveTo>
                  <a:pt x="942" y="1130"/>
                </a:moveTo>
                <a:cubicBezTo>
                  <a:pt x="942" y="1130"/>
                  <a:pt x="942" y="1130"/>
                  <a:pt x="942" y="1130"/>
                </a:cubicBezTo>
                <a:cubicBezTo>
                  <a:pt x="1046" y="1130"/>
                  <a:pt x="1131" y="1046"/>
                  <a:pt x="1131" y="942"/>
                </a:cubicBezTo>
                <a:cubicBezTo>
                  <a:pt x="1131" y="942"/>
                  <a:pt x="1131" y="942"/>
                  <a:pt x="1131" y="942"/>
                </a:cubicBezTo>
                <a:cubicBezTo>
                  <a:pt x="1131" y="838"/>
                  <a:pt x="1046" y="753"/>
                  <a:pt x="942" y="753"/>
                </a:cubicBezTo>
                <a:cubicBezTo>
                  <a:pt x="942" y="753"/>
                  <a:pt x="942" y="753"/>
                  <a:pt x="942" y="753"/>
                </a:cubicBezTo>
                <a:cubicBezTo>
                  <a:pt x="838" y="753"/>
                  <a:pt x="754" y="838"/>
                  <a:pt x="754" y="942"/>
                </a:cubicBezTo>
                <a:cubicBezTo>
                  <a:pt x="754" y="942"/>
                  <a:pt x="754" y="942"/>
                  <a:pt x="754" y="942"/>
                </a:cubicBezTo>
                <a:cubicBezTo>
                  <a:pt x="754" y="1046"/>
                  <a:pt x="838" y="1130"/>
                  <a:pt x="942" y="11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763E67B-C81C-49A5-AAD4-47A6FE88FAD9}"/>
              </a:ext>
            </a:extLst>
          </p:cNvPr>
          <p:cNvSpPr txBox="1"/>
          <p:nvPr/>
        </p:nvSpPr>
        <p:spPr>
          <a:xfrm>
            <a:off x="7104599" y="974248"/>
            <a:ext cx="127782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Master</a:t>
            </a: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5FC07A40-92ED-A64A-B51F-C0AB3886D42E}"/>
              </a:ext>
            </a:extLst>
          </p:cNvPr>
          <p:cNvSpPr>
            <a:spLocks/>
          </p:cNvSpPr>
          <p:nvPr/>
        </p:nvSpPr>
        <p:spPr bwMode="auto">
          <a:xfrm>
            <a:off x="3364084" y="336337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726933" y="4234630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" y="2463684"/>
            <a:ext cx="1489364" cy="1101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1992" y="2521345"/>
            <a:ext cx="1990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1. Submit ECL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64174" y="2661793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5902" y="2875025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01424" y="1113658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ECLCC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243CE49-E16F-CC43-A206-0E2421B73F61}"/>
              </a:ext>
            </a:extLst>
          </p:cNvPr>
          <p:cNvSpPr/>
          <p:nvPr/>
        </p:nvSpPr>
        <p:spPr>
          <a:xfrm>
            <a:off x="3364174" y="1113659"/>
            <a:ext cx="2268243" cy="32418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DD5B7-9D43-504E-84C1-F6F3131D6D6E}"/>
              </a:ext>
            </a:extLst>
          </p:cNvPr>
          <p:cNvCxnSpPr/>
          <p:nvPr/>
        </p:nvCxnSpPr>
        <p:spPr>
          <a:xfrm>
            <a:off x="1656334" y="2803775"/>
            <a:ext cx="1504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54503A-F4C1-BF45-86FC-125D528FA855}"/>
              </a:ext>
            </a:extLst>
          </p:cNvPr>
          <p:cNvCxnSpPr/>
          <p:nvPr/>
        </p:nvCxnSpPr>
        <p:spPr>
          <a:xfrm flipV="1">
            <a:off x="4498295" y="1591294"/>
            <a:ext cx="0" cy="99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C3264-0785-214A-A5DF-B95929667CA7}"/>
              </a:ext>
            </a:extLst>
          </p:cNvPr>
          <p:cNvSpPr txBox="1"/>
          <p:nvPr/>
        </p:nvSpPr>
        <p:spPr>
          <a:xfrm>
            <a:off x="2266905" y="1847096"/>
            <a:ext cx="24107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2. Create a workunit and store code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7AAD9-0076-AA49-AE79-48E0A0C84851}"/>
              </a:ext>
            </a:extLst>
          </p:cNvPr>
          <p:cNvCxnSpPr/>
          <p:nvPr/>
        </p:nvCxnSpPr>
        <p:spPr>
          <a:xfrm>
            <a:off x="5632417" y="1113658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EB5C33-20D3-FC4E-B2E9-ED23D5624D58}"/>
              </a:ext>
            </a:extLst>
          </p:cNvPr>
          <p:cNvSpPr txBox="1"/>
          <p:nvPr/>
        </p:nvSpPr>
        <p:spPr>
          <a:xfrm>
            <a:off x="5632417" y="821335"/>
            <a:ext cx="48330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Code is compiled to C++ and then a DLL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D599DB-69BD-EA47-B495-F0F975094D1D}"/>
              </a:ext>
            </a:extLst>
          </p:cNvPr>
          <p:cNvSpPr/>
          <p:nvPr/>
        </p:nvSpPr>
        <p:spPr>
          <a:xfrm>
            <a:off x="8043422" y="4393552"/>
            <a:ext cx="1732448" cy="10329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B23BC-81C9-8547-9627-A7F06E7C0B7E}"/>
              </a:ext>
            </a:extLst>
          </p:cNvPr>
          <p:cNvSpPr txBox="1"/>
          <p:nvPr/>
        </p:nvSpPr>
        <p:spPr>
          <a:xfrm>
            <a:off x="7830702" y="545122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DF4A0A-3601-4F44-BD7E-42F1C4855C45}"/>
              </a:ext>
            </a:extLst>
          </p:cNvPr>
          <p:cNvCxnSpPr/>
          <p:nvPr/>
        </p:nvCxnSpPr>
        <p:spPr>
          <a:xfrm flipH="1">
            <a:off x="5632417" y="1437841"/>
            <a:ext cx="1769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AF106C-1CE5-3E43-89BC-C0B2A4207362}"/>
              </a:ext>
            </a:extLst>
          </p:cNvPr>
          <p:cNvSpPr txBox="1"/>
          <p:nvPr/>
        </p:nvSpPr>
        <p:spPr>
          <a:xfrm>
            <a:off x="5615860" y="1560665"/>
            <a:ext cx="27924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4. Store DLL into workunit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69A587-6EB9-094E-B844-C7E55927F556}"/>
              </a:ext>
            </a:extLst>
          </p:cNvPr>
          <p:cNvCxnSpPr/>
          <p:nvPr/>
        </p:nvCxnSpPr>
        <p:spPr>
          <a:xfrm>
            <a:off x="4857008" y="1437841"/>
            <a:ext cx="2544416" cy="143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A26A2D-E9F2-5448-B77B-E918AA7BCEFC}"/>
              </a:ext>
            </a:extLst>
          </p:cNvPr>
          <p:cNvSpPr txBox="1"/>
          <p:nvPr/>
        </p:nvSpPr>
        <p:spPr>
          <a:xfrm>
            <a:off x="6470940" y="2114708"/>
            <a:ext cx="37590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ECL Agent gets DLL from workunit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03EFA3-5EDF-1846-B0F2-A6C1F67376E1}"/>
              </a:ext>
            </a:extLst>
          </p:cNvPr>
          <p:cNvCxnSpPr/>
          <p:nvPr/>
        </p:nvCxnSpPr>
        <p:spPr>
          <a:xfrm>
            <a:off x="8055813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8E91FD-F2F6-9142-A61C-42291924C8F1}"/>
              </a:ext>
            </a:extLst>
          </p:cNvPr>
          <p:cNvSpPr txBox="1"/>
          <p:nvPr/>
        </p:nvSpPr>
        <p:spPr>
          <a:xfrm>
            <a:off x="5852505" y="3618996"/>
            <a:ext cx="2644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6. Send DLL to the target for execution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9ACFB4-5E0A-0A49-9D86-BFFD446D52E4}"/>
              </a:ext>
            </a:extLst>
          </p:cNvPr>
          <p:cNvSpPr txBox="1"/>
          <p:nvPr/>
        </p:nvSpPr>
        <p:spPr>
          <a:xfrm>
            <a:off x="9170833" y="3533744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8</a:t>
            </a: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. Results of program execution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2E263B-2999-3546-9370-78B8AEBE2CDE}"/>
              </a:ext>
            </a:extLst>
          </p:cNvPr>
          <p:cNvCxnSpPr/>
          <p:nvPr/>
        </p:nvCxnSpPr>
        <p:spPr>
          <a:xfrm flipV="1">
            <a:off x="9048997" y="3386991"/>
            <a:ext cx="0" cy="72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FE6E9A-9266-D547-AA49-0C389240C207}"/>
              </a:ext>
            </a:extLst>
          </p:cNvPr>
          <p:cNvSpPr txBox="1"/>
          <p:nvPr/>
        </p:nvSpPr>
        <p:spPr>
          <a:xfrm>
            <a:off x="9807525" y="4689680"/>
            <a:ext cx="20223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asklig Medium" panose="020B0509030403020204" pitchFamily="49" charset="0"/>
                <a:ea typeface="Hasklig Medium" panose="020B0509030403020204" pitchFamily="49" charset="0"/>
              </a:rPr>
              <a:t>. Program is executed by Thor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436C02-A752-4548-9433-6FC8E8D13440}"/>
              </a:ext>
            </a:extLst>
          </p:cNvPr>
          <p:cNvCxnSpPr/>
          <p:nvPr/>
        </p:nvCxnSpPr>
        <p:spPr>
          <a:xfrm flipH="1" flipV="1">
            <a:off x="4714504" y="1652998"/>
            <a:ext cx="2370004" cy="138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F0CBC3-40B3-5242-9FB3-B3739315D488}"/>
              </a:ext>
            </a:extLst>
          </p:cNvPr>
          <p:cNvSpPr txBox="1"/>
          <p:nvPr/>
        </p:nvSpPr>
        <p:spPr>
          <a:xfrm>
            <a:off x="5808238" y="2735524"/>
            <a:ext cx="13667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9. Write Results to workunit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2D493E-9715-B043-8D13-59134ACADE81}"/>
              </a:ext>
            </a:extLst>
          </p:cNvPr>
          <p:cNvSpPr txBox="1"/>
          <p:nvPr/>
        </p:nvSpPr>
        <p:spPr>
          <a:xfrm>
            <a:off x="1797595" y="3143559"/>
            <a:ext cx="1860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457200">
              <a:defRPr/>
            </a:pPr>
            <a:r>
              <a:rPr lang="en-US" sz="1400" dirty="0">
                <a:solidFill>
                  <a:srgbClr val="00206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10. View Results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D52550-6690-E64D-843D-FBB3BE80119D}"/>
              </a:ext>
            </a:extLst>
          </p:cNvPr>
          <p:cNvCxnSpPr/>
          <p:nvPr/>
        </p:nvCxnSpPr>
        <p:spPr>
          <a:xfrm flipH="1">
            <a:off x="1797595" y="3014402"/>
            <a:ext cx="136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E4E9FF-B34C-CF4A-9E63-560BEEBFA7BD}"/>
              </a:ext>
            </a:extLst>
          </p:cNvPr>
          <p:cNvSpPr txBox="1"/>
          <p:nvPr/>
        </p:nvSpPr>
        <p:spPr>
          <a:xfrm>
            <a:off x="727382" y="4689680"/>
            <a:ext cx="374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asklig Medium" panose="020B0509030403020204" pitchFamily="49" charset="0"/>
                <a:ea typeface="Hasklig Medium" panose="020B0509030403020204" pitchFamily="49" charset="0"/>
              </a:rPr>
              <a:t>NOTE: workunit = A DALI record that stores a programs execution profile  </a:t>
            </a:r>
          </a:p>
        </p:txBody>
      </p:sp>
    </p:spTree>
    <p:extLst>
      <p:ext uri="{BB962C8B-B14F-4D97-AF65-F5344CB8AC3E}">
        <p14:creationId xmlns:p14="http://schemas.microsoft.com/office/powerpoint/2010/main" val="20750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ROXIE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5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746" y="497772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59286" y="627962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82296" y="1064003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1835" y="443015"/>
            <a:ext cx="494673" cy="572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71132" y="1312430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00654" y="1509699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24" name="Flowchart: Magnetic Disk 23"/>
          <p:cNvSpPr/>
          <p:nvPr/>
        </p:nvSpPr>
        <p:spPr>
          <a:xfrm>
            <a:off x="4991475" y="1693113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5421" y="620396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9746" y="2487323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9286" y="2617513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82296" y="3053554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271132" y="3301981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00654" y="3499250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33" name="Flowchart: Magnetic Disk 32"/>
          <p:cNvSpPr/>
          <p:nvPr/>
        </p:nvSpPr>
        <p:spPr>
          <a:xfrm>
            <a:off x="4991475" y="3682664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75421" y="2609947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2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9746" y="4511597"/>
            <a:ext cx="2879885" cy="171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9286" y="4641787"/>
            <a:ext cx="2511846" cy="142332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2296" y="5077828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271132" y="5326255"/>
            <a:ext cx="784155" cy="219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000654" y="5523524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4991475" y="5706938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75421" y="4634221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 N</a:t>
            </a:r>
          </a:p>
        </p:txBody>
      </p:sp>
    </p:spTree>
    <p:extLst>
      <p:ext uri="{BB962C8B-B14F-4D97-AF65-F5344CB8AC3E}">
        <p14:creationId xmlns:p14="http://schemas.microsoft.com/office/powerpoint/2010/main" val="354392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6077" y="1365663"/>
            <a:ext cx="2879885" cy="2526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85617" y="1520043"/>
            <a:ext cx="2511846" cy="221456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808627" y="2747331"/>
            <a:ext cx="2008683" cy="3261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826985" y="3286546"/>
            <a:ext cx="2008683" cy="279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Slave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lowchart: Magnetic Disk 56"/>
          <p:cNvSpPr/>
          <p:nvPr/>
        </p:nvSpPr>
        <p:spPr>
          <a:xfrm>
            <a:off x="1817806" y="3469960"/>
            <a:ext cx="377245" cy="305102"/>
          </a:xfrm>
          <a:prstGeom prst="flowChartMagneticDisk">
            <a:avLst/>
          </a:prstGeom>
          <a:solidFill>
            <a:srgbClr val="92D05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8620" y="1506183"/>
            <a:ext cx="15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Roxie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A4B9E-1456-9643-937B-6CFCAFDE80B9}"/>
              </a:ext>
            </a:extLst>
          </p:cNvPr>
          <p:cNvSpPr/>
          <p:nvPr/>
        </p:nvSpPr>
        <p:spPr>
          <a:xfrm>
            <a:off x="1890251" y="19093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7A3D3-A0E1-6741-9C65-7ABC413C5FEF}"/>
              </a:ext>
            </a:extLst>
          </p:cNvPr>
          <p:cNvSpPr/>
          <p:nvPr/>
        </p:nvSpPr>
        <p:spPr>
          <a:xfrm>
            <a:off x="2042651" y="20617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FE710-91C1-BD40-A34C-C23E37C2EE7B}"/>
              </a:ext>
            </a:extLst>
          </p:cNvPr>
          <p:cNvSpPr/>
          <p:nvPr/>
        </p:nvSpPr>
        <p:spPr>
          <a:xfrm>
            <a:off x="2195051" y="2214125"/>
            <a:ext cx="1591294" cy="4020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DLL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88F2E62-6A8B-5A4A-8527-3EA778F7BC11}"/>
              </a:ext>
            </a:extLst>
          </p:cNvPr>
          <p:cNvSpPr/>
          <p:nvPr/>
        </p:nvSpPr>
        <p:spPr>
          <a:xfrm>
            <a:off x="5985162" y="4441370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92677"/>
              <a:gd name="adj4" fmla="val -5196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fetching data from a data partition at the request of the Server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3B02CE63-D21F-694F-91CF-77B6A7AF2F15}"/>
              </a:ext>
            </a:extLst>
          </p:cNvPr>
          <p:cNvSpPr/>
          <p:nvPr/>
        </p:nvSpPr>
        <p:spPr>
          <a:xfrm>
            <a:off x="5985162" y="302556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-11358"/>
              <a:gd name="adj4" fmla="val -5247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Responsible for receiving client requests, interpreting the programs data flow, retrieving data from a slave, calling the program DLL for executing a data flow step and returning the results to the client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67369E38-71A6-9944-BD98-74CBFFCBE484}"/>
              </a:ext>
            </a:extLst>
          </p:cNvPr>
          <p:cNvSpPr/>
          <p:nvPr/>
        </p:nvSpPr>
        <p:spPr>
          <a:xfrm>
            <a:off x="5985162" y="1506183"/>
            <a:ext cx="4655749" cy="1080655"/>
          </a:xfrm>
          <a:prstGeom prst="borderCallout1">
            <a:avLst>
              <a:gd name="adj1" fmla="val 49519"/>
              <a:gd name="adj2" fmla="val -171"/>
              <a:gd name="adj3" fmla="val 80950"/>
              <a:gd name="adj4" fmla="val -5145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</a:rPr>
              <a:t>User coded programs that are compiled into a data flow execution graph and data marshalling code for each step in the data flow</a:t>
            </a:r>
          </a:p>
        </p:txBody>
      </p:sp>
    </p:spTree>
    <p:extLst>
      <p:ext uri="{BB962C8B-B14F-4D97-AF65-F5344CB8AC3E}">
        <p14:creationId xmlns:p14="http://schemas.microsoft.com/office/powerpoint/2010/main" val="33816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AE761-DA52-614A-AE04-B2B2C520D738}"/>
              </a:ext>
            </a:extLst>
          </p:cNvPr>
          <p:cNvSpPr/>
          <p:nvPr/>
        </p:nvSpPr>
        <p:spPr>
          <a:xfrm>
            <a:off x="4489270" y="17179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ECL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FE3511-6FA5-2A4A-8894-9961D29F0893}"/>
              </a:ext>
            </a:extLst>
          </p:cNvPr>
          <p:cNvSpPr/>
          <p:nvPr/>
        </p:nvSpPr>
        <p:spPr>
          <a:xfrm>
            <a:off x="4489270" y="971324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Syntax 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0F1EBA-221F-3248-B4FE-0F7B3AED8D79}"/>
              </a:ext>
            </a:extLst>
          </p:cNvPr>
          <p:cNvSpPr/>
          <p:nvPr/>
        </p:nvSpPr>
        <p:spPr>
          <a:xfrm>
            <a:off x="4489270" y="175865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Semantic Check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EB82E-AE41-584A-964D-2249E3ED8E58}"/>
              </a:ext>
            </a:extLst>
          </p:cNvPr>
          <p:cNvSpPr/>
          <p:nvPr/>
        </p:nvSpPr>
        <p:spPr>
          <a:xfrm>
            <a:off x="4489272" y="3378612"/>
            <a:ext cx="3064466" cy="4321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27A47-CA87-E248-B62A-7C969AEF5A2C}"/>
              </a:ext>
            </a:extLst>
          </p:cNvPr>
          <p:cNvSpPr/>
          <p:nvPr/>
        </p:nvSpPr>
        <p:spPr>
          <a:xfrm>
            <a:off x="4489271" y="4047508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C++ Code Generation for each Activity Step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C43E34-5FAF-6340-9E4E-B05F62B67E81}"/>
              </a:ext>
            </a:extLst>
          </p:cNvPr>
          <p:cNvSpPr/>
          <p:nvPr/>
        </p:nvSpPr>
        <p:spPr>
          <a:xfrm>
            <a:off x="4489270" y="4822650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Compilation (DLL)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30AC0B-C546-6349-A156-946ED84A3DDA}"/>
              </a:ext>
            </a:extLst>
          </p:cNvPr>
          <p:cNvSpPr/>
          <p:nvPr/>
        </p:nvSpPr>
        <p:spPr>
          <a:xfrm>
            <a:off x="4489269" y="5585601"/>
            <a:ext cx="3064467" cy="6651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Deploy to Container (Thor or Roxie)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9F9783-489D-8B4A-894D-98FB8124CADB}"/>
              </a:ext>
            </a:extLst>
          </p:cNvPr>
          <p:cNvSpPr/>
          <p:nvPr/>
        </p:nvSpPr>
        <p:spPr>
          <a:xfrm>
            <a:off x="4489270" y="2586606"/>
            <a:ext cx="3064467" cy="522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  <a:cs typeface="Segoe UI" panose="020B0502040204020203" pitchFamily="34" charset="0"/>
              </a:rPr>
              <a:t>Data Flow Graph Generation</a:t>
            </a:r>
          </a:p>
        </p:txBody>
      </p: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6021504" y="694311"/>
            <a:ext cx="0" cy="27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021504" y="1493837"/>
            <a:ext cx="0" cy="26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0" idx="0"/>
          </p:cNvCxnSpPr>
          <p:nvPr/>
        </p:nvCxnSpPr>
        <p:spPr>
          <a:xfrm>
            <a:off x="6021504" y="2281171"/>
            <a:ext cx="0" cy="30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</p:cNvCxnSpPr>
          <p:nvPr/>
        </p:nvCxnSpPr>
        <p:spPr>
          <a:xfrm flipH="1">
            <a:off x="6002246" y="3109119"/>
            <a:ext cx="19258" cy="26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7" idx="0"/>
          </p:cNvCxnSpPr>
          <p:nvPr/>
        </p:nvCxnSpPr>
        <p:spPr>
          <a:xfrm>
            <a:off x="6021505" y="3810795"/>
            <a:ext cx="0" cy="23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 flipH="1">
            <a:off x="6021504" y="4570021"/>
            <a:ext cx="1" cy="25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9" idx="0"/>
          </p:cNvCxnSpPr>
          <p:nvPr/>
        </p:nvCxnSpPr>
        <p:spPr>
          <a:xfrm flipH="1">
            <a:off x="6021503" y="5345163"/>
            <a:ext cx="1" cy="24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67200" y="752657"/>
            <a:ext cx="3499104" cy="24964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433" y="1501993"/>
            <a:ext cx="914400" cy="3332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latin typeface="Hasklig Medium" panose="020B0509030403020204" pitchFamily="49" charset="0"/>
                <a:ea typeface="Hasklig Medium" panose="020B0509030403020204" pitchFamily="49" charset="0"/>
              </a:rPr>
              <a:t>Parsing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876032" y="1626247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1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 Solve The Dirty Data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0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0AFDA-A66C-41D0-9557-556216E78ACE}"/>
              </a:ext>
            </a:extLst>
          </p:cNvPr>
          <p:cNvGrpSpPr/>
          <p:nvPr/>
        </p:nvGrpSpPr>
        <p:grpSpPr>
          <a:xfrm>
            <a:off x="5670056" y="1517599"/>
            <a:ext cx="4802199" cy="3804467"/>
            <a:chOff x="6805295" y="1891502"/>
            <a:chExt cx="4802199" cy="3804467"/>
          </a:xfrm>
        </p:grpSpPr>
        <p:sp>
          <p:nvSpPr>
            <p:cNvPr id="161" name="Trapezoid 160">
              <a:extLst>
                <a:ext uri="{FF2B5EF4-FFF2-40B4-BE49-F238E27FC236}">
                  <a16:creationId xmlns:a16="http://schemas.microsoft.com/office/drawing/2014/main" id="{DE2E52FF-ADD9-4EA4-A745-6FF01D038365}"/>
                </a:ext>
              </a:extLst>
            </p:cNvPr>
            <p:cNvSpPr/>
            <p:nvPr/>
          </p:nvSpPr>
          <p:spPr>
            <a:xfrm rot="16200000" flipH="1">
              <a:off x="8782324" y="-8552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Trapezoid 185">
              <a:extLst>
                <a:ext uri="{FF2B5EF4-FFF2-40B4-BE49-F238E27FC236}">
                  <a16:creationId xmlns:a16="http://schemas.microsoft.com/office/drawing/2014/main" id="{20D22C88-CE6E-4BB8-83D8-2CBEB72BCAB1}"/>
                </a:ext>
              </a:extLst>
            </p:cNvPr>
            <p:cNvSpPr/>
            <p:nvPr/>
          </p:nvSpPr>
          <p:spPr>
            <a:xfrm rot="16200000" flipH="1">
              <a:off x="8782324" y="899915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Trapezoid 186">
              <a:extLst>
                <a:ext uri="{FF2B5EF4-FFF2-40B4-BE49-F238E27FC236}">
                  <a16:creationId xmlns:a16="http://schemas.microsoft.com/office/drawing/2014/main" id="{F4D84ED8-619E-4AAA-B2FA-EDDF80D58992}"/>
                </a:ext>
              </a:extLst>
            </p:cNvPr>
            <p:cNvSpPr/>
            <p:nvPr/>
          </p:nvSpPr>
          <p:spPr>
            <a:xfrm rot="16200000" flipH="1">
              <a:off x="8782324" y="1885357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Trapezoid 187">
              <a:extLst>
                <a:ext uri="{FF2B5EF4-FFF2-40B4-BE49-F238E27FC236}">
                  <a16:creationId xmlns:a16="http://schemas.microsoft.com/office/drawing/2014/main" id="{910F58E1-6254-40D6-B543-E68BC1D23BEB}"/>
                </a:ext>
              </a:extLst>
            </p:cNvPr>
            <p:cNvSpPr/>
            <p:nvPr/>
          </p:nvSpPr>
          <p:spPr>
            <a:xfrm rot="16200000" flipH="1">
              <a:off x="8782324" y="2870799"/>
              <a:ext cx="848141" cy="4802199"/>
            </a:xfrm>
            <a:prstGeom prst="trapezoid">
              <a:avLst>
                <a:gd name="adj" fmla="val 22721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80000"/>
                  </a:schemeClr>
                </a:gs>
                <a:gs pos="100000">
                  <a:schemeClr val="bg1"/>
                </a:gs>
                <a:gs pos="100000">
                  <a:schemeClr val="bg1">
                    <a:alpha val="42000"/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36549" y="292608"/>
            <a:ext cx="11513969" cy="874319"/>
          </a:xfrm>
        </p:spPr>
        <p:txBody>
          <a:bodyPr/>
          <a:lstStyle/>
          <a:p>
            <a:r>
              <a:rPr lang="en-US" dirty="0">
                <a:latin typeface="+mj-lt"/>
              </a:rPr>
              <a:t>ROXIE Data Flow Explained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375221-8DC4-4B5D-9F92-531D23EFDF18}"/>
              </a:ext>
            </a:extLst>
          </p:cNvPr>
          <p:cNvSpPr txBox="1"/>
          <p:nvPr/>
        </p:nvSpPr>
        <p:spPr>
          <a:xfrm>
            <a:off x="4289465" y="3853506"/>
            <a:ext cx="1159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and Code Deploy</a:t>
            </a:r>
          </a:p>
        </p:txBody>
      </p:sp>
      <p:sp>
        <p:nvSpPr>
          <p:cNvPr id="118" name="Freeform 373">
            <a:extLst>
              <a:ext uri="{FF2B5EF4-FFF2-40B4-BE49-F238E27FC236}">
                <a16:creationId xmlns:a16="http://schemas.microsoft.com/office/drawing/2014/main" id="{2DA31E0C-467B-4A42-A498-4EE110DC30C6}"/>
              </a:ext>
            </a:extLst>
          </p:cNvPr>
          <p:cNvSpPr>
            <a:spLocks/>
          </p:cNvSpPr>
          <p:nvPr/>
        </p:nvSpPr>
        <p:spPr bwMode="auto">
          <a:xfrm>
            <a:off x="5513983" y="1397530"/>
            <a:ext cx="386689" cy="4114800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048D0FB7-9056-4E4C-A9D6-E2B462B5E7F3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1634529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5" name="Freeform 14">
            <a:extLst>
              <a:ext uri="{FF2B5EF4-FFF2-40B4-BE49-F238E27FC236}">
                <a16:creationId xmlns:a16="http://schemas.microsoft.com/office/drawing/2014/main" id="{4358D971-89BD-4EE4-959B-B292F608B375}"/>
              </a:ext>
            </a:extLst>
          </p:cNvPr>
          <p:cNvSpPr>
            <a:spLocks/>
          </p:cNvSpPr>
          <p:nvPr/>
        </p:nvSpPr>
        <p:spPr bwMode="auto">
          <a:xfrm>
            <a:off x="7853981" y="1827060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1" name="Freeform 26">
            <a:extLst>
              <a:ext uri="{FF2B5EF4-FFF2-40B4-BE49-F238E27FC236}">
                <a16:creationId xmlns:a16="http://schemas.microsoft.com/office/drawing/2014/main" id="{58CE7F6A-0EF1-42CA-AAF9-116FDBFC601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2622095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6" name="Freeform 14">
            <a:extLst>
              <a:ext uri="{FF2B5EF4-FFF2-40B4-BE49-F238E27FC236}">
                <a16:creationId xmlns:a16="http://schemas.microsoft.com/office/drawing/2014/main" id="{046E6843-BFD3-47C9-94C0-0BC21AFE82AB}"/>
              </a:ext>
            </a:extLst>
          </p:cNvPr>
          <p:cNvSpPr>
            <a:spLocks/>
          </p:cNvSpPr>
          <p:nvPr/>
        </p:nvSpPr>
        <p:spPr bwMode="auto">
          <a:xfrm>
            <a:off x="7853981" y="2814626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4" name="Freeform 26">
            <a:extLst>
              <a:ext uri="{FF2B5EF4-FFF2-40B4-BE49-F238E27FC236}">
                <a16:creationId xmlns:a16="http://schemas.microsoft.com/office/drawing/2014/main" id="{25246D04-BBA2-46AF-9779-A0D1CAABF059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3609661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9481CC7E-2FAA-4BB6-AA53-C742A4ABD315}"/>
              </a:ext>
            </a:extLst>
          </p:cNvPr>
          <p:cNvSpPr>
            <a:spLocks/>
          </p:cNvSpPr>
          <p:nvPr/>
        </p:nvSpPr>
        <p:spPr bwMode="auto">
          <a:xfrm>
            <a:off x="7853981" y="3802192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Freeform 26">
            <a:extLst>
              <a:ext uri="{FF2B5EF4-FFF2-40B4-BE49-F238E27FC236}">
                <a16:creationId xmlns:a16="http://schemas.microsoft.com/office/drawing/2014/main" id="{CEDC3317-CE46-4C5E-8E94-0DC3844E834E}"/>
              </a:ext>
            </a:extLst>
          </p:cNvPr>
          <p:cNvSpPr>
            <a:spLocks noEditPoints="1"/>
          </p:cNvSpPr>
          <p:nvPr/>
        </p:nvSpPr>
        <p:spPr bwMode="auto">
          <a:xfrm>
            <a:off x="6072217" y="459722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Freeform 14">
            <a:extLst>
              <a:ext uri="{FF2B5EF4-FFF2-40B4-BE49-F238E27FC236}">
                <a16:creationId xmlns:a16="http://schemas.microsoft.com/office/drawing/2014/main" id="{D1CA26DF-41AC-4657-ACCB-F5F7DDABB1AD}"/>
              </a:ext>
            </a:extLst>
          </p:cNvPr>
          <p:cNvSpPr>
            <a:spLocks/>
          </p:cNvSpPr>
          <p:nvPr/>
        </p:nvSpPr>
        <p:spPr bwMode="auto">
          <a:xfrm>
            <a:off x="7853981" y="478975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993B18F-244A-4782-A054-809E0D76F5C8}"/>
              </a:ext>
            </a:extLst>
          </p:cNvPr>
          <p:cNvSpPr/>
          <p:nvPr/>
        </p:nvSpPr>
        <p:spPr>
          <a:xfrm rot="16200000">
            <a:off x="5487528" y="3389194"/>
            <a:ext cx="216382" cy="12852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1150946" y="3905012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530C40-A954-430B-BA59-FF8B10A5AB1B}"/>
              </a:ext>
            </a:extLst>
          </p:cNvPr>
          <p:cNvSpPr txBox="1"/>
          <p:nvPr/>
        </p:nvSpPr>
        <p:spPr>
          <a:xfrm>
            <a:off x="10950357" y="3288325"/>
            <a:ext cx="197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API Calls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4943" y="1686016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0763" y="26552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905160" y="3626853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1A64BFD-FB37-4828-B163-1161A126C23E}"/>
              </a:ext>
            </a:extLst>
          </p:cNvPr>
          <p:cNvSpPr txBox="1"/>
          <p:nvPr/>
        </p:nvSpPr>
        <p:spPr>
          <a:xfrm>
            <a:off x="6879076" y="4627887"/>
            <a:ext cx="943970" cy="5632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25,000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sp>
        <p:nvSpPr>
          <p:cNvPr id="106" name="Freeform 26">
            <a:extLst>
              <a:ext uri="{FF2B5EF4-FFF2-40B4-BE49-F238E27FC236}">
                <a16:creationId xmlns:a16="http://schemas.microsoft.com/office/drawing/2014/main" id="{FCCB9E00-0076-4E23-9E34-79BA1F903695}"/>
              </a:ext>
            </a:extLst>
          </p:cNvPr>
          <p:cNvSpPr>
            <a:spLocks noEditPoints="1"/>
          </p:cNvSpPr>
          <p:nvPr/>
        </p:nvSpPr>
        <p:spPr bwMode="auto">
          <a:xfrm>
            <a:off x="598146" y="3126947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777316-11D1-4A91-9E14-438D8062FE8D}"/>
              </a:ext>
            </a:extLst>
          </p:cNvPr>
          <p:cNvSpPr txBox="1"/>
          <p:nvPr/>
        </p:nvSpPr>
        <p:spPr>
          <a:xfrm>
            <a:off x="9247409" y="5579459"/>
            <a:ext cx="1042539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A2DCCB3F-9EC2-489F-96E8-51F85B822C90}"/>
              </a:ext>
            </a:extLst>
          </p:cNvPr>
          <p:cNvSpPr>
            <a:spLocks/>
          </p:cNvSpPr>
          <p:nvPr/>
        </p:nvSpPr>
        <p:spPr bwMode="auto">
          <a:xfrm>
            <a:off x="4169123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6" name="Freeform 14">
            <a:extLst>
              <a:ext uri="{FF2B5EF4-FFF2-40B4-BE49-F238E27FC236}">
                <a16:creationId xmlns:a16="http://schemas.microsoft.com/office/drawing/2014/main" id="{8A3CFA6B-59AD-4940-9092-30699B12D826}"/>
              </a:ext>
            </a:extLst>
          </p:cNvPr>
          <p:cNvSpPr>
            <a:spLocks/>
          </p:cNvSpPr>
          <p:nvPr/>
        </p:nvSpPr>
        <p:spPr bwMode="auto">
          <a:xfrm>
            <a:off x="1439765" y="3319478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C9957014-177E-46F5-95A6-5A0A080895C0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94555" y="3213678"/>
            <a:ext cx="548981" cy="543196"/>
          </a:xfrm>
          <a:custGeom>
            <a:avLst/>
            <a:gdLst>
              <a:gd name="T0" fmla="*/ 755 w 3529"/>
              <a:gd name="T1" fmla="*/ 0 h 3528"/>
              <a:gd name="T2" fmla="*/ 608 w 3529"/>
              <a:gd name="T3" fmla="*/ 147 h 3528"/>
              <a:gd name="T4" fmla="*/ 608 w 3529"/>
              <a:gd name="T5" fmla="*/ 882 h 3528"/>
              <a:gd name="T6" fmla="*/ 902 w 3529"/>
              <a:gd name="T7" fmla="*/ 882 h 3528"/>
              <a:gd name="T8" fmla="*/ 902 w 3529"/>
              <a:gd name="T9" fmla="*/ 294 h 3528"/>
              <a:gd name="T10" fmla="*/ 3235 w 3529"/>
              <a:gd name="T11" fmla="*/ 294 h 3528"/>
              <a:gd name="T12" fmla="*/ 3235 w 3529"/>
              <a:gd name="T13" fmla="*/ 3234 h 3528"/>
              <a:gd name="T14" fmla="*/ 902 w 3529"/>
              <a:gd name="T15" fmla="*/ 3234 h 3528"/>
              <a:gd name="T16" fmla="*/ 902 w 3529"/>
              <a:gd name="T17" fmla="*/ 2646 h 3528"/>
              <a:gd name="T18" fmla="*/ 608 w 3529"/>
              <a:gd name="T19" fmla="*/ 2646 h 3528"/>
              <a:gd name="T20" fmla="*/ 608 w 3529"/>
              <a:gd name="T21" fmla="*/ 3381 h 3528"/>
              <a:gd name="T22" fmla="*/ 755 w 3529"/>
              <a:gd name="T23" fmla="*/ 3528 h 3528"/>
              <a:gd name="T24" fmla="*/ 3382 w 3529"/>
              <a:gd name="T25" fmla="*/ 3528 h 3528"/>
              <a:gd name="T26" fmla="*/ 3529 w 3529"/>
              <a:gd name="T27" fmla="*/ 3381 h 3528"/>
              <a:gd name="T28" fmla="*/ 3529 w 3529"/>
              <a:gd name="T29" fmla="*/ 147 h 3528"/>
              <a:gd name="T30" fmla="*/ 3382 w 3529"/>
              <a:gd name="T31" fmla="*/ 0 h 3528"/>
              <a:gd name="T32" fmla="*/ 755 w 3529"/>
              <a:gd name="T33" fmla="*/ 0 h 3528"/>
              <a:gd name="T34" fmla="*/ 1513 w 3529"/>
              <a:gd name="T35" fmla="*/ 2542 h 3528"/>
              <a:gd name="T36" fmla="*/ 1513 w 3529"/>
              <a:gd name="T37" fmla="*/ 2542 h 3528"/>
              <a:gd name="T38" fmla="*/ 1721 w 3529"/>
              <a:gd name="T39" fmla="*/ 2542 h 3528"/>
              <a:gd name="T40" fmla="*/ 2500 w 3529"/>
              <a:gd name="T41" fmla="*/ 1764 h 3528"/>
              <a:gd name="T42" fmla="*/ 1721 w 3529"/>
              <a:gd name="T43" fmla="*/ 986 h 3528"/>
              <a:gd name="T44" fmla="*/ 1513 w 3529"/>
              <a:gd name="T45" fmla="*/ 986 h 3528"/>
              <a:gd name="T46" fmla="*/ 1513 w 3529"/>
              <a:gd name="T47" fmla="*/ 986 h 3528"/>
              <a:gd name="T48" fmla="*/ 1514 w 3529"/>
              <a:gd name="T49" fmla="*/ 1194 h 3528"/>
              <a:gd name="T50" fmla="*/ 1937 w 3529"/>
              <a:gd name="T51" fmla="*/ 1617 h 3528"/>
              <a:gd name="T52" fmla="*/ 147 w 3529"/>
              <a:gd name="T53" fmla="*/ 1617 h 3528"/>
              <a:gd name="T54" fmla="*/ 0 w 3529"/>
              <a:gd name="T55" fmla="*/ 1764 h 3528"/>
              <a:gd name="T56" fmla="*/ 0 w 3529"/>
              <a:gd name="T57" fmla="*/ 1764 h 3528"/>
              <a:gd name="T58" fmla="*/ 147 w 3529"/>
              <a:gd name="T59" fmla="*/ 1911 h 3528"/>
              <a:gd name="T60" fmla="*/ 1937 w 3529"/>
              <a:gd name="T61" fmla="*/ 1911 h 3528"/>
              <a:gd name="T62" fmla="*/ 1514 w 3529"/>
              <a:gd name="T63" fmla="*/ 2334 h 3528"/>
              <a:gd name="T64" fmla="*/ 1513 w 3529"/>
              <a:gd name="T65" fmla="*/ 2542 h 3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9" h="3528">
                <a:moveTo>
                  <a:pt x="755" y="0"/>
                </a:moveTo>
                <a:cubicBezTo>
                  <a:pt x="674" y="0"/>
                  <a:pt x="608" y="65"/>
                  <a:pt x="608" y="147"/>
                </a:cubicBezTo>
                <a:cubicBezTo>
                  <a:pt x="608" y="882"/>
                  <a:pt x="608" y="882"/>
                  <a:pt x="608" y="882"/>
                </a:cubicBezTo>
                <a:cubicBezTo>
                  <a:pt x="902" y="882"/>
                  <a:pt x="902" y="882"/>
                  <a:pt x="902" y="882"/>
                </a:cubicBezTo>
                <a:cubicBezTo>
                  <a:pt x="902" y="294"/>
                  <a:pt x="902" y="294"/>
                  <a:pt x="902" y="294"/>
                </a:cubicBezTo>
                <a:cubicBezTo>
                  <a:pt x="3235" y="294"/>
                  <a:pt x="3235" y="294"/>
                  <a:pt x="3235" y="294"/>
                </a:cubicBezTo>
                <a:cubicBezTo>
                  <a:pt x="3235" y="3234"/>
                  <a:pt x="3235" y="3234"/>
                  <a:pt x="3235" y="3234"/>
                </a:cubicBezTo>
                <a:cubicBezTo>
                  <a:pt x="902" y="3234"/>
                  <a:pt x="902" y="3234"/>
                  <a:pt x="902" y="3234"/>
                </a:cubicBezTo>
                <a:cubicBezTo>
                  <a:pt x="902" y="2646"/>
                  <a:pt x="902" y="2646"/>
                  <a:pt x="902" y="2646"/>
                </a:cubicBezTo>
                <a:cubicBezTo>
                  <a:pt x="608" y="2646"/>
                  <a:pt x="608" y="2646"/>
                  <a:pt x="608" y="2646"/>
                </a:cubicBezTo>
                <a:cubicBezTo>
                  <a:pt x="608" y="3381"/>
                  <a:pt x="608" y="3381"/>
                  <a:pt x="608" y="3381"/>
                </a:cubicBezTo>
                <a:cubicBezTo>
                  <a:pt x="608" y="3462"/>
                  <a:pt x="674" y="3528"/>
                  <a:pt x="755" y="3528"/>
                </a:cubicBezTo>
                <a:cubicBezTo>
                  <a:pt x="3382" y="3528"/>
                  <a:pt x="3382" y="3528"/>
                  <a:pt x="3382" y="3528"/>
                </a:cubicBezTo>
                <a:cubicBezTo>
                  <a:pt x="3463" y="3528"/>
                  <a:pt x="3529" y="3462"/>
                  <a:pt x="3529" y="3381"/>
                </a:cubicBezTo>
                <a:cubicBezTo>
                  <a:pt x="3529" y="147"/>
                  <a:pt x="3529" y="147"/>
                  <a:pt x="3529" y="147"/>
                </a:cubicBezTo>
                <a:cubicBezTo>
                  <a:pt x="3529" y="65"/>
                  <a:pt x="3463" y="0"/>
                  <a:pt x="3382" y="0"/>
                </a:cubicBezTo>
                <a:lnTo>
                  <a:pt x="755" y="0"/>
                </a:lnTo>
                <a:close/>
                <a:moveTo>
                  <a:pt x="1513" y="2542"/>
                </a:moveTo>
                <a:cubicBezTo>
                  <a:pt x="1513" y="2542"/>
                  <a:pt x="1513" y="2542"/>
                  <a:pt x="1513" y="2542"/>
                </a:cubicBezTo>
                <a:cubicBezTo>
                  <a:pt x="1571" y="2599"/>
                  <a:pt x="1664" y="2599"/>
                  <a:pt x="1721" y="2542"/>
                </a:cubicBezTo>
                <a:cubicBezTo>
                  <a:pt x="2500" y="1764"/>
                  <a:pt x="2500" y="1764"/>
                  <a:pt x="2500" y="1764"/>
                </a:cubicBezTo>
                <a:cubicBezTo>
                  <a:pt x="1721" y="986"/>
                  <a:pt x="1721" y="986"/>
                  <a:pt x="1721" y="986"/>
                </a:cubicBezTo>
                <a:cubicBezTo>
                  <a:pt x="1664" y="928"/>
                  <a:pt x="1571" y="928"/>
                  <a:pt x="1513" y="986"/>
                </a:cubicBezTo>
                <a:cubicBezTo>
                  <a:pt x="1513" y="986"/>
                  <a:pt x="1513" y="986"/>
                  <a:pt x="1513" y="986"/>
                </a:cubicBezTo>
                <a:cubicBezTo>
                  <a:pt x="1456" y="1043"/>
                  <a:pt x="1456" y="1136"/>
                  <a:pt x="1514" y="1194"/>
                </a:cubicBezTo>
                <a:cubicBezTo>
                  <a:pt x="1937" y="1617"/>
                  <a:pt x="1937" y="1617"/>
                  <a:pt x="1937" y="1617"/>
                </a:cubicBezTo>
                <a:cubicBezTo>
                  <a:pt x="147" y="1617"/>
                  <a:pt x="147" y="1617"/>
                  <a:pt x="147" y="1617"/>
                </a:cubicBezTo>
                <a:cubicBezTo>
                  <a:pt x="66" y="1617"/>
                  <a:pt x="0" y="1683"/>
                  <a:pt x="0" y="1764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45"/>
                  <a:pt x="66" y="1911"/>
                  <a:pt x="147" y="1911"/>
                </a:cubicBezTo>
                <a:cubicBezTo>
                  <a:pt x="1937" y="1911"/>
                  <a:pt x="1937" y="1911"/>
                  <a:pt x="1937" y="1911"/>
                </a:cubicBezTo>
                <a:cubicBezTo>
                  <a:pt x="1514" y="2334"/>
                  <a:pt x="1514" y="2334"/>
                  <a:pt x="1514" y="2334"/>
                </a:cubicBezTo>
                <a:cubicBezTo>
                  <a:pt x="1456" y="2392"/>
                  <a:pt x="1456" y="2485"/>
                  <a:pt x="1513" y="25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35847AB-750B-46F3-A3E6-CECE198864DF}"/>
              </a:ext>
            </a:extLst>
          </p:cNvPr>
          <p:cNvSpPr txBox="1"/>
          <p:nvPr/>
        </p:nvSpPr>
        <p:spPr>
          <a:xfrm>
            <a:off x="8102100" y="5579459"/>
            <a:ext cx="1041400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Slave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34EC63-22D6-4F44-B863-D16CAE7D7B96}"/>
              </a:ext>
            </a:extLst>
          </p:cNvPr>
          <p:cNvGrpSpPr/>
          <p:nvPr/>
        </p:nvGrpSpPr>
        <p:grpSpPr>
          <a:xfrm>
            <a:off x="10102092" y="1867838"/>
            <a:ext cx="187857" cy="3033999"/>
            <a:chOff x="9608606" y="1959278"/>
            <a:chExt cx="187857" cy="3033999"/>
          </a:xfrm>
        </p:grpSpPr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86FC2897-0A13-4EA4-827F-D417B39982CE}"/>
                </a:ext>
              </a:extLst>
            </p:cNvPr>
            <p:cNvSpPr/>
            <p:nvPr/>
          </p:nvSpPr>
          <p:spPr>
            <a:xfrm>
              <a:off x="9608606" y="1959278"/>
              <a:ext cx="187857" cy="3033999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Right Bracket 174">
              <a:extLst>
                <a:ext uri="{FF2B5EF4-FFF2-40B4-BE49-F238E27FC236}">
                  <a16:creationId xmlns:a16="http://schemas.microsoft.com/office/drawing/2014/main" id="{246B665B-320E-4B2A-A86C-790FE2BA0430}"/>
                </a:ext>
              </a:extLst>
            </p:cNvPr>
            <p:cNvSpPr/>
            <p:nvPr/>
          </p:nvSpPr>
          <p:spPr>
            <a:xfrm>
              <a:off x="9608606" y="3000376"/>
              <a:ext cx="187857" cy="951804"/>
            </a:xfrm>
            <a:prstGeom prst="rightBracket">
              <a:avLst>
                <a:gd name="adj" fmla="val 0"/>
              </a:avLst>
            </a:prstGeom>
            <a:ln w="38100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4B05E2-CCB6-4D0F-84D9-D44E1E05174B}"/>
                </a:ext>
              </a:extLst>
            </p:cNvPr>
            <p:cNvCxnSpPr/>
            <p:nvPr/>
          </p:nvCxnSpPr>
          <p:spPr>
            <a:xfrm>
              <a:off x="9796463" y="2078263"/>
              <a:ext cx="0" cy="2915014"/>
            </a:xfrm>
            <a:prstGeom prst="line">
              <a:avLst/>
            </a:prstGeom>
            <a:ln w="44450" cap="sq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478116-5553-403D-8140-ADFE6BC041AB}"/>
              </a:ext>
            </a:extLst>
          </p:cNvPr>
          <p:cNvGrpSpPr/>
          <p:nvPr/>
        </p:nvGrpSpPr>
        <p:grpSpPr>
          <a:xfrm>
            <a:off x="8189686" y="3505201"/>
            <a:ext cx="1912406" cy="812072"/>
            <a:chOff x="7696200" y="1615441"/>
            <a:chExt cx="1912406" cy="81207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4A0D61BD-4FF3-472F-8D85-8CD279468643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02B081-0723-4FCA-B979-13671A79BEDE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7A3595E9-3BFE-4301-BC82-3866D315A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 20">
                <a:extLst>
                  <a:ext uri="{FF2B5EF4-FFF2-40B4-BE49-F238E27FC236}">
                    <a16:creationId xmlns:a16="http://schemas.microsoft.com/office/drawing/2014/main" id="{ADE5217F-EBA3-4CC6-9137-E8B677929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504DF51-E0E0-4875-9A8E-5A34CC7E1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4EAB4E5-96C3-419D-AC99-9D9842AE87B2}"/>
              </a:ext>
            </a:extLst>
          </p:cNvPr>
          <p:cNvGrpSpPr/>
          <p:nvPr/>
        </p:nvGrpSpPr>
        <p:grpSpPr>
          <a:xfrm>
            <a:off x="8189686" y="4495801"/>
            <a:ext cx="1912406" cy="812072"/>
            <a:chOff x="7696200" y="1615441"/>
            <a:chExt cx="1912406" cy="812072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BC598D1-2473-481F-AA1B-1F3B859A10F6}"/>
                </a:ext>
              </a:extLst>
            </p:cNvPr>
            <p:cNvSpPr/>
            <p:nvPr/>
          </p:nvSpPr>
          <p:spPr>
            <a:xfrm>
              <a:off x="7696200" y="1615441"/>
              <a:ext cx="1912406" cy="81207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BEAF13C-7BAC-457B-9484-0B453E66F683}"/>
                </a:ext>
              </a:extLst>
            </p:cNvPr>
            <p:cNvGrpSpPr/>
            <p:nvPr/>
          </p:nvGrpSpPr>
          <p:grpSpPr>
            <a:xfrm>
              <a:off x="7851499" y="1740357"/>
              <a:ext cx="1633018" cy="562240"/>
              <a:chOff x="7851499" y="1740357"/>
              <a:chExt cx="1633018" cy="562240"/>
            </a:xfrm>
          </p:grpSpPr>
          <p:sp>
            <p:nvSpPr>
              <p:cNvPr id="167" name="Freeform 16">
                <a:extLst>
                  <a:ext uri="{FF2B5EF4-FFF2-40B4-BE49-F238E27FC236}">
                    <a16:creationId xmlns:a16="http://schemas.microsoft.com/office/drawing/2014/main" id="{84DAB84E-1E27-4D3B-ACA2-09280A3E7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20">
                <a:extLst>
                  <a:ext uri="{FF2B5EF4-FFF2-40B4-BE49-F238E27FC236}">
                    <a16:creationId xmlns:a16="http://schemas.microsoft.com/office/drawing/2014/main" id="{5CB958BE-CC21-486A-8251-A5A2B8A3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92B22D0-EFA9-4977-8192-3C1851DF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BC58D2-167D-436B-9740-95C5D1991D97}"/>
              </a:ext>
            </a:extLst>
          </p:cNvPr>
          <p:cNvGrpSpPr/>
          <p:nvPr/>
        </p:nvGrpSpPr>
        <p:grpSpPr>
          <a:xfrm>
            <a:off x="8189686" y="1524001"/>
            <a:ext cx="1912406" cy="1802672"/>
            <a:chOff x="8189686" y="1524001"/>
            <a:chExt cx="1912406" cy="1802672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C3D81D8-63DC-4FED-9193-B527BA38C28A}"/>
                </a:ext>
              </a:extLst>
            </p:cNvPr>
            <p:cNvGrpSpPr/>
            <p:nvPr/>
          </p:nvGrpSpPr>
          <p:grpSpPr>
            <a:xfrm>
              <a:off x="8189686" y="1524001"/>
              <a:ext cx="1912406" cy="1802672"/>
              <a:chOff x="7696200" y="624841"/>
              <a:chExt cx="1912406" cy="1802672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22CDD094-A5C8-4A54-AEF0-2D50DB459638}"/>
                  </a:ext>
                </a:extLst>
              </p:cNvPr>
              <p:cNvSpPr/>
              <p:nvPr/>
            </p:nvSpPr>
            <p:spPr>
              <a:xfrm>
                <a:off x="7696200" y="16154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DC7C2A4F-F463-48F6-956B-79A4643CED20}"/>
                  </a:ext>
                </a:extLst>
              </p:cNvPr>
              <p:cNvGrpSpPr/>
              <p:nvPr/>
            </p:nvGrpSpPr>
            <p:grpSpPr>
              <a:xfrm>
                <a:off x="7851499" y="1740357"/>
                <a:ext cx="1633018" cy="562240"/>
                <a:chOff x="7851499" y="1740357"/>
                <a:chExt cx="1633018" cy="562240"/>
              </a:xfrm>
            </p:grpSpPr>
            <p:sp>
              <p:nvSpPr>
                <p:cNvPr id="153" name="Freeform 16">
                  <a:extLst>
                    <a:ext uri="{FF2B5EF4-FFF2-40B4-BE49-F238E27FC236}">
                      <a16:creationId xmlns:a16="http://schemas.microsoft.com/office/drawing/2014/main" id="{39361D4C-DCEB-469B-9E75-68970C82E7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3464" y="1740357"/>
                  <a:ext cx="621053" cy="562240"/>
                </a:xfrm>
                <a:custGeom>
                  <a:avLst/>
                  <a:gdLst>
                    <a:gd name="T0" fmla="*/ 509 w 4066"/>
                    <a:gd name="T1" fmla="*/ 1016 h 3727"/>
                    <a:gd name="T2" fmla="*/ 3558 w 4066"/>
                    <a:gd name="T3" fmla="*/ 1016 h 3727"/>
                    <a:gd name="T4" fmla="*/ 4066 w 4066"/>
                    <a:gd name="T5" fmla="*/ 508 h 3727"/>
                    <a:gd name="T6" fmla="*/ 3558 w 4066"/>
                    <a:gd name="T7" fmla="*/ 0 h 3727"/>
                    <a:gd name="T8" fmla="*/ 509 w 4066"/>
                    <a:gd name="T9" fmla="*/ 0 h 3727"/>
                    <a:gd name="T10" fmla="*/ 0 w 4066"/>
                    <a:gd name="T11" fmla="*/ 508 h 3727"/>
                    <a:gd name="T12" fmla="*/ 509 w 4066"/>
                    <a:gd name="T13" fmla="*/ 1016 h 3727"/>
                    <a:gd name="T14" fmla="*/ 509 w 4066"/>
                    <a:gd name="T15" fmla="*/ 339 h 3727"/>
                    <a:gd name="T16" fmla="*/ 3558 w 4066"/>
                    <a:gd name="T17" fmla="*/ 339 h 3727"/>
                    <a:gd name="T18" fmla="*/ 3728 w 4066"/>
                    <a:gd name="T19" fmla="*/ 508 h 3727"/>
                    <a:gd name="T20" fmla="*/ 3558 w 4066"/>
                    <a:gd name="T21" fmla="*/ 677 h 3727"/>
                    <a:gd name="T22" fmla="*/ 509 w 4066"/>
                    <a:gd name="T23" fmla="*/ 677 h 3727"/>
                    <a:gd name="T24" fmla="*/ 339 w 4066"/>
                    <a:gd name="T25" fmla="*/ 508 h 3727"/>
                    <a:gd name="T26" fmla="*/ 509 w 4066"/>
                    <a:gd name="T27" fmla="*/ 339 h 3727"/>
                    <a:gd name="T28" fmla="*/ 3558 w 4066"/>
                    <a:gd name="T29" fmla="*/ 1355 h 3727"/>
                    <a:gd name="T30" fmla="*/ 509 w 4066"/>
                    <a:gd name="T31" fmla="*/ 1355 h 3727"/>
                    <a:gd name="T32" fmla="*/ 0 w 4066"/>
                    <a:gd name="T33" fmla="*/ 1863 h 3727"/>
                    <a:gd name="T34" fmla="*/ 509 w 4066"/>
                    <a:gd name="T35" fmla="*/ 2372 h 3727"/>
                    <a:gd name="T36" fmla="*/ 3558 w 4066"/>
                    <a:gd name="T37" fmla="*/ 2372 h 3727"/>
                    <a:gd name="T38" fmla="*/ 4066 w 4066"/>
                    <a:gd name="T39" fmla="*/ 1863 h 3727"/>
                    <a:gd name="T40" fmla="*/ 3558 w 4066"/>
                    <a:gd name="T41" fmla="*/ 1355 h 3727"/>
                    <a:gd name="T42" fmla="*/ 3558 w 4066"/>
                    <a:gd name="T43" fmla="*/ 2033 h 3727"/>
                    <a:gd name="T44" fmla="*/ 509 w 4066"/>
                    <a:gd name="T45" fmla="*/ 2033 h 3727"/>
                    <a:gd name="T46" fmla="*/ 339 w 4066"/>
                    <a:gd name="T47" fmla="*/ 1863 h 3727"/>
                    <a:gd name="T48" fmla="*/ 509 w 4066"/>
                    <a:gd name="T49" fmla="*/ 1694 h 3727"/>
                    <a:gd name="T50" fmla="*/ 3558 w 4066"/>
                    <a:gd name="T51" fmla="*/ 1694 h 3727"/>
                    <a:gd name="T52" fmla="*/ 3728 w 4066"/>
                    <a:gd name="T53" fmla="*/ 1863 h 3727"/>
                    <a:gd name="T54" fmla="*/ 3558 w 4066"/>
                    <a:gd name="T55" fmla="*/ 2033 h 3727"/>
                    <a:gd name="T56" fmla="*/ 3558 w 4066"/>
                    <a:gd name="T57" fmla="*/ 2711 h 3727"/>
                    <a:gd name="T58" fmla="*/ 509 w 4066"/>
                    <a:gd name="T59" fmla="*/ 2711 h 3727"/>
                    <a:gd name="T60" fmla="*/ 0 w 4066"/>
                    <a:gd name="T61" fmla="*/ 3219 h 3727"/>
                    <a:gd name="T62" fmla="*/ 509 w 4066"/>
                    <a:gd name="T63" fmla="*/ 3727 h 3727"/>
                    <a:gd name="T64" fmla="*/ 3558 w 4066"/>
                    <a:gd name="T65" fmla="*/ 3727 h 3727"/>
                    <a:gd name="T66" fmla="*/ 4066 w 4066"/>
                    <a:gd name="T67" fmla="*/ 3219 h 3727"/>
                    <a:gd name="T68" fmla="*/ 3558 w 4066"/>
                    <a:gd name="T69" fmla="*/ 2711 h 3727"/>
                    <a:gd name="T70" fmla="*/ 3558 w 4066"/>
                    <a:gd name="T71" fmla="*/ 3388 h 3727"/>
                    <a:gd name="T72" fmla="*/ 509 w 4066"/>
                    <a:gd name="T73" fmla="*/ 3388 h 3727"/>
                    <a:gd name="T74" fmla="*/ 339 w 4066"/>
                    <a:gd name="T75" fmla="*/ 3219 h 3727"/>
                    <a:gd name="T76" fmla="*/ 509 w 4066"/>
                    <a:gd name="T77" fmla="*/ 3049 h 3727"/>
                    <a:gd name="T78" fmla="*/ 3558 w 4066"/>
                    <a:gd name="T79" fmla="*/ 3049 h 3727"/>
                    <a:gd name="T80" fmla="*/ 3728 w 4066"/>
                    <a:gd name="T81" fmla="*/ 3219 h 3727"/>
                    <a:gd name="T82" fmla="*/ 3558 w 4066"/>
                    <a:gd name="T83" fmla="*/ 3388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66" h="3727">
                      <a:moveTo>
                        <a:pt x="509" y="1016"/>
                      </a:moveTo>
                      <a:cubicBezTo>
                        <a:pt x="3558" y="1016"/>
                        <a:pt x="3558" y="1016"/>
                        <a:pt x="3558" y="1016"/>
                      </a:cubicBezTo>
                      <a:cubicBezTo>
                        <a:pt x="3838" y="1016"/>
                        <a:pt x="4066" y="788"/>
                        <a:pt x="4066" y="508"/>
                      </a:cubicBezTo>
                      <a:cubicBezTo>
                        <a:pt x="4066" y="228"/>
                        <a:pt x="3838" y="0"/>
                        <a:pt x="3558" y="0"/>
                      </a:cubicBezTo>
                      <a:cubicBezTo>
                        <a:pt x="509" y="0"/>
                        <a:pt x="509" y="0"/>
                        <a:pt x="509" y="0"/>
                      </a:cubicBezTo>
                      <a:cubicBezTo>
                        <a:pt x="228" y="0"/>
                        <a:pt x="0" y="228"/>
                        <a:pt x="0" y="508"/>
                      </a:cubicBezTo>
                      <a:cubicBezTo>
                        <a:pt x="0" y="788"/>
                        <a:pt x="228" y="1016"/>
                        <a:pt x="509" y="1016"/>
                      </a:cubicBezTo>
                      <a:close/>
                      <a:moveTo>
                        <a:pt x="509" y="339"/>
                      </a:moveTo>
                      <a:cubicBezTo>
                        <a:pt x="3558" y="339"/>
                        <a:pt x="3558" y="339"/>
                        <a:pt x="3558" y="339"/>
                      </a:cubicBezTo>
                      <a:cubicBezTo>
                        <a:pt x="3652" y="339"/>
                        <a:pt x="3728" y="415"/>
                        <a:pt x="3728" y="508"/>
                      </a:cubicBezTo>
                      <a:cubicBezTo>
                        <a:pt x="3728" y="601"/>
                        <a:pt x="3652" y="677"/>
                        <a:pt x="3558" y="677"/>
                      </a:cubicBezTo>
                      <a:cubicBezTo>
                        <a:pt x="509" y="677"/>
                        <a:pt x="509" y="677"/>
                        <a:pt x="509" y="677"/>
                      </a:cubicBezTo>
                      <a:cubicBezTo>
                        <a:pt x="415" y="677"/>
                        <a:pt x="339" y="601"/>
                        <a:pt x="339" y="508"/>
                      </a:cubicBezTo>
                      <a:cubicBezTo>
                        <a:pt x="339" y="415"/>
                        <a:pt x="415" y="339"/>
                        <a:pt x="509" y="339"/>
                      </a:cubicBezTo>
                      <a:close/>
                      <a:moveTo>
                        <a:pt x="3558" y="1355"/>
                      </a:moveTo>
                      <a:cubicBezTo>
                        <a:pt x="509" y="1355"/>
                        <a:pt x="509" y="1355"/>
                        <a:pt x="509" y="1355"/>
                      </a:cubicBezTo>
                      <a:cubicBezTo>
                        <a:pt x="228" y="1355"/>
                        <a:pt x="0" y="1583"/>
                        <a:pt x="0" y="1863"/>
                      </a:cubicBezTo>
                      <a:cubicBezTo>
                        <a:pt x="0" y="2144"/>
                        <a:pt x="228" y="2372"/>
                        <a:pt x="509" y="2372"/>
                      </a:cubicBezTo>
                      <a:cubicBezTo>
                        <a:pt x="3558" y="2372"/>
                        <a:pt x="3558" y="2372"/>
                        <a:pt x="3558" y="2372"/>
                      </a:cubicBezTo>
                      <a:cubicBezTo>
                        <a:pt x="3838" y="2372"/>
                        <a:pt x="4066" y="2144"/>
                        <a:pt x="4066" y="1863"/>
                      </a:cubicBezTo>
                      <a:cubicBezTo>
                        <a:pt x="4066" y="1583"/>
                        <a:pt x="3838" y="1355"/>
                        <a:pt x="3558" y="1355"/>
                      </a:cubicBezTo>
                      <a:close/>
                      <a:moveTo>
                        <a:pt x="3558" y="2033"/>
                      </a:moveTo>
                      <a:cubicBezTo>
                        <a:pt x="509" y="2033"/>
                        <a:pt x="509" y="2033"/>
                        <a:pt x="509" y="2033"/>
                      </a:cubicBezTo>
                      <a:cubicBezTo>
                        <a:pt x="415" y="2033"/>
                        <a:pt x="339" y="1957"/>
                        <a:pt x="339" y="1863"/>
                      </a:cubicBezTo>
                      <a:cubicBezTo>
                        <a:pt x="339" y="1770"/>
                        <a:pt x="415" y="1694"/>
                        <a:pt x="509" y="1694"/>
                      </a:cubicBezTo>
                      <a:cubicBezTo>
                        <a:pt x="3558" y="1694"/>
                        <a:pt x="3558" y="1694"/>
                        <a:pt x="3558" y="1694"/>
                      </a:cubicBezTo>
                      <a:cubicBezTo>
                        <a:pt x="3652" y="1694"/>
                        <a:pt x="3728" y="1770"/>
                        <a:pt x="3728" y="1863"/>
                      </a:cubicBezTo>
                      <a:cubicBezTo>
                        <a:pt x="3728" y="1957"/>
                        <a:pt x="3652" y="2033"/>
                        <a:pt x="3558" y="2033"/>
                      </a:cubicBezTo>
                      <a:close/>
                      <a:moveTo>
                        <a:pt x="3558" y="2711"/>
                      </a:moveTo>
                      <a:cubicBezTo>
                        <a:pt x="509" y="2711"/>
                        <a:pt x="509" y="2711"/>
                        <a:pt x="509" y="2711"/>
                      </a:cubicBezTo>
                      <a:cubicBezTo>
                        <a:pt x="228" y="2711"/>
                        <a:pt x="0" y="2939"/>
                        <a:pt x="0" y="3219"/>
                      </a:cubicBezTo>
                      <a:cubicBezTo>
                        <a:pt x="0" y="3499"/>
                        <a:pt x="228" y="3727"/>
                        <a:pt x="509" y="3727"/>
                      </a:cubicBezTo>
                      <a:cubicBezTo>
                        <a:pt x="3558" y="3727"/>
                        <a:pt x="3558" y="3727"/>
                        <a:pt x="3558" y="3727"/>
                      </a:cubicBezTo>
                      <a:cubicBezTo>
                        <a:pt x="3838" y="3727"/>
                        <a:pt x="4066" y="3499"/>
                        <a:pt x="4066" y="3219"/>
                      </a:cubicBezTo>
                      <a:cubicBezTo>
                        <a:pt x="4066" y="2939"/>
                        <a:pt x="3838" y="2711"/>
                        <a:pt x="3558" y="2711"/>
                      </a:cubicBezTo>
                      <a:close/>
                      <a:moveTo>
                        <a:pt x="3558" y="3388"/>
                      </a:moveTo>
                      <a:cubicBezTo>
                        <a:pt x="509" y="3388"/>
                        <a:pt x="509" y="3388"/>
                        <a:pt x="509" y="3388"/>
                      </a:cubicBezTo>
                      <a:cubicBezTo>
                        <a:pt x="415" y="3388"/>
                        <a:pt x="339" y="3312"/>
                        <a:pt x="339" y="3219"/>
                      </a:cubicBezTo>
                      <a:cubicBezTo>
                        <a:pt x="339" y="3125"/>
                        <a:pt x="415" y="3049"/>
                        <a:pt x="509" y="3049"/>
                      </a:cubicBezTo>
                      <a:cubicBezTo>
                        <a:pt x="3558" y="3049"/>
                        <a:pt x="3558" y="3049"/>
                        <a:pt x="3558" y="3049"/>
                      </a:cubicBezTo>
                      <a:cubicBezTo>
                        <a:pt x="3652" y="3049"/>
                        <a:pt x="3728" y="3125"/>
                        <a:pt x="3728" y="3219"/>
                      </a:cubicBezTo>
                      <a:cubicBezTo>
                        <a:pt x="3728" y="3312"/>
                        <a:pt x="3652" y="3388"/>
                        <a:pt x="3558" y="338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20">
                  <a:extLst>
                    <a:ext uri="{FF2B5EF4-FFF2-40B4-BE49-F238E27FC236}">
                      <a16:creationId xmlns:a16="http://schemas.microsoft.com/office/drawing/2014/main" id="{2FF418C6-13DC-42E1-B0D9-DACBB94B6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51499" y="1740887"/>
                  <a:ext cx="561180" cy="561180"/>
                </a:xfrm>
                <a:custGeom>
                  <a:avLst/>
                  <a:gdLst>
                    <a:gd name="T0" fmla="*/ 4699 w 4964"/>
                    <a:gd name="T1" fmla="*/ 4964 h 4964"/>
                    <a:gd name="T2" fmla="*/ 4964 w 4964"/>
                    <a:gd name="T3" fmla="*/ 2954 h 4964"/>
                    <a:gd name="T4" fmla="*/ 2954 w 4964"/>
                    <a:gd name="T5" fmla="*/ 2689 h 4964"/>
                    <a:gd name="T6" fmla="*/ 2689 w 4964"/>
                    <a:gd name="T7" fmla="*/ 4699 h 4964"/>
                    <a:gd name="T8" fmla="*/ 3102 w 4964"/>
                    <a:gd name="T9" fmla="*/ 3103 h 4964"/>
                    <a:gd name="T10" fmla="*/ 4550 w 4964"/>
                    <a:gd name="T11" fmla="*/ 4551 h 4964"/>
                    <a:gd name="T12" fmla="*/ 3102 w 4964"/>
                    <a:gd name="T13" fmla="*/ 3103 h 4964"/>
                    <a:gd name="T14" fmla="*/ 2010 w 4964"/>
                    <a:gd name="T15" fmla="*/ 4964 h 4964"/>
                    <a:gd name="T16" fmla="*/ 2275 w 4964"/>
                    <a:gd name="T17" fmla="*/ 2954 h 4964"/>
                    <a:gd name="T18" fmla="*/ 265 w 4964"/>
                    <a:gd name="T19" fmla="*/ 2689 h 4964"/>
                    <a:gd name="T20" fmla="*/ 0 w 4964"/>
                    <a:gd name="T21" fmla="*/ 4699 h 4964"/>
                    <a:gd name="T22" fmla="*/ 414 w 4964"/>
                    <a:gd name="T23" fmla="*/ 3103 h 4964"/>
                    <a:gd name="T24" fmla="*/ 1861 w 4964"/>
                    <a:gd name="T25" fmla="*/ 4551 h 4964"/>
                    <a:gd name="T26" fmla="*/ 414 w 4964"/>
                    <a:gd name="T27" fmla="*/ 3103 h 4964"/>
                    <a:gd name="T28" fmla="*/ 2689 w 4964"/>
                    <a:gd name="T29" fmla="*/ 2011 h 4964"/>
                    <a:gd name="T30" fmla="*/ 4699 w 4964"/>
                    <a:gd name="T31" fmla="*/ 2275 h 4964"/>
                    <a:gd name="T32" fmla="*/ 4964 w 4964"/>
                    <a:gd name="T33" fmla="*/ 265 h 4964"/>
                    <a:gd name="T34" fmla="*/ 2954 w 4964"/>
                    <a:gd name="T35" fmla="*/ 0 h 4964"/>
                    <a:gd name="T36" fmla="*/ 4550 w 4964"/>
                    <a:gd name="T37" fmla="*/ 1862 h 4964"/>
                    <a:gd name="T38" fmla="*/ 3102 w 4964"/>
                    <a:gd name="T39" fmla="*/ 414 h 4964"/>
                    <a:gd name="T40" fmla="*/ 4550 w 4964"/>
                    <a:gd name="T41" fmla="*/ 1862 h 4964"/>
                    <a:gd name="T42" fmla="*/ 2010 w 4964"/>
                    <a:gd name="T43" fmla="*/ 2275 h 4964"/>
                    <a:gd name="T44" fmla="*/ 2275 w 4964"/>
                    <a:gd name="T45" fmla="*/ 265 h 4964"/>
                    <a:gd name="T46" fmla="*/ 265 w 4964"/>
                    <a:gd name="T47" fmla="*/ 0 h 4964"/>
                    <a:gd name="T48" fmla="*/ 0 w 4964"/>
                    <a:gd name="T49" fmla="*/ 2011 h 4964"/>
                    <a:gd name="T50" fmla="*/ 1861 w 4964"/>
                    <a:gd name="T51" fmla="*/ 1862 h 4964"/>
                    <a:gd name="T52" fmla="*/ 1861 w 4964"/>
                    <a:gd name="T53" fmla="*/ 1292 h 4964"/>
                    <a:gd name="T54" fmla="*/ 414 w 4964"/>
                    <a:gd name="T55" fmla="*/ 414 h 4964"/>
                    <a:gd name="T56" fmla="*/ 414 w 4964"/>
                    <a:gd name="T57" fmla="*/ 984 h 4964"/>
                    <a:gd name="T58" fmla="*/ 414 w 4964"/>
                    <a:gd name="T59" fmla="*/ 1569 h 4964"/>
                    <a:gd name="T60" fmla="*/ 1861 w 4964"/>
                    <a:gd name="T61" fmla="*/ 414 h 4964"/>
                    <a:gd name="T62" fmla="*/ 706 w 4964"/>
                    <a:gd name="T63" fmla="*/ 1862 h 4964"/>
                    <a:gd name="T64" fmla="*/ 414 w 4964"/>
                    <a:gd name="T65" fmla="*/ 1569 h 4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64" h="4964">
                      <a:moveTo>
                        <a:pt x="2954" y="4964"/>
                      </a:moveTo>
                      <a:cubicBezTo>
                        <a:pt x="4699" y="4964"/>
                        <a:pt x="4699" y="4964"/>
                        <a:pt x="4699" y="4964"/>
                      </a:cubicBezTo>
                      <a:cubicBezTo>
                        <a:pt x="4845" y="4964"/>
                        <a:pt x="4964" y="4846"/>
                        <a:pt x="4964" y="4699"/>
                      </a:cubicBezTo>
                      <a:cubicBezTo>
                        <a:pt x="4964" y="2954"/>
                        <a:pt x="4964" y="2954"/>
                        <a:pt x="4964" y="2954"/>
                      </a:cubicBezTo>
                      <a:cubicBezTo>
                        <a:pt x="4964" y="2808"/>
                        <a:pt x="4845" y="2689"/>
                        <a:pt x="4699" y="2689"/>
                      </a:cubicBezTo>
                      <a:cubicBezTo>
                        <a:pt x="2954" y="2689"/>
                        <a:pt x="2954" y="2689"/>
                        <a:pt x="2954" y="2689"/>
                      </a:cubicBezTo>
                      <a:cubicBezTo>
                        <a:pt x="2807" y="2689"/>
                        <a:pt x="2689" y="2808"/>
                        <a:pt x="2689" y="2954"/>
                      </a:cubicBezTo>
                      <a:cubicBezTo>
                        <a:pt x="2689" y="4699"/>
                        <a:pt x="2689" y="4699"/>
                        <a:pt x="2689" y="4699"/>
                      </a:cubicBezTo>
                      <a:cubicBezTo>
                        <a:pt x="2689" y="4846"/>
                        <a:pt x="2807" y="4964"/>
                        <a:pt x="2954" y="4964"/>
                      </a:cubicBezTo>
                      <a:close/>
                      <a:moveTo>
                        <a:pt x="3102" y="3103"/>
                      </a:moveTo>
                      <a:cubicBezTo>
                        <a:pt x="4550" y="3103"/>
                        <a:pt x="4550" y="3103"/>
                        <a:pt x="4550" y="3103"/>
                      </a:cubicBezTo>
                      <a:cubicBezTo>
                        <a:pt x="4550" y="4551"/>
                        <a:pt x="4550" y="4551"/>
                        <a:pt x="4550" y="4551"/>
                      </a:cubicBezTo>
                      <a:cubicBezTo>
                        <a:pt x="3102" y="4551"/>
                        <a:pt x="3102" y="4551"/>
                        <a:pt x="3102" y="4551"/>
                      </a:cubicBezTo>
                      <a:lnTo>
                        <a:pt x="3102" y="3103"/>
                      </a:lnTo>
                      <a:close/>
                      <a:moveTo>
                        <a:pt x="265" y="4964"/>
                      </a:moveTo>
                      <a:cubicBezTo>
                        <a:pt x="2010" y="4964"/>
                        <a:pt x="2010" y="4964"/>
                        <a:pt x="2010" y="4964"/>
                      </a:cubicBezTo>
                      <a:cubicBezTo>
                        <a:pt x="2156" y="4964"/>
                        <a:pt x="2275" y="4846"/>
                        <a:pt x="2275" y="4699"/>
                      </a:cubicBezTo>
                      <a:cubicBezTo>
                        <a:pt x="2275" y="2954"/>
                        <a:pt x="2275" y="2954"/>
                        <a:pt x="2275" y="2954"/>
                      </a:cubicBezTo>
                      <a:cubicBezTo>
                        <a:pt x="2275" y="2808"/>
                        <a:pt x="2156" y="2689"/>
                        <a:pt x="2010" y="2689"/>
                      </a:cubicBezTo>
                      <a:cubicBezTo>
                        <a:pt x="265" y="2689"/>
                        <a:pt x="265" y="2689"/>
                        <a:pt x="265" y="2689"/>
                      </a:cubicBezTo>
                      <a:cubicBezTo>
                        <a:pt x="118" y="2689"/>
                        <a:pt x="0" y="2808"/>
                        <a:pt x="0" y="2954"/>
                      </a:cubicBezTo>
                      <a:cubicBezTo>
                        <a:pt x="0" y="4699"/>
                        <a:pt x="0" y="4699"/>
                        <a:pt x="0" y="4699"/>
                      </a:cubicBezTo>
                      <a:cubicBezTo>
                        <a:pt x="0" y="4846"/>
                        <a:pt x="118" y="4964"/>
                        <a:pt x="265" y="4964"/>
                      </a:cubicBezTo>
                      <a:close/>
                      <a:moveTo>
                        <a:pt x="414" y="3103"/>
                      </a:moveTo>
                      <a:cubicBezTo>
                        <a:pt x="1861" y="3103"/>
                        <a:pt x="1861" y="3103"/>
                        <a:pt x="1861" y="3103"/>
                      </a:cubicBezTo>
                      <a:cubicBezTo>
                        <a:pt x="1861" y="4551"/>
                        <a:pt x="1861" y="4551"/>
                        <a:pt x="1861" y="4551"/>
                      </a:cubicBezTo>
                      <a:cubicBezTo>
                        <a:pt x="414" y="4551"/>
                        <a:pt x="414" y="4551"/>
                        <a:pt x="414" y="4551"/>
                      </a:cubicBezTo>
                      <a:lnTo>
                        <a:pt x="414" y="3103"/>
                      </a:lnTo>
                      <a:close/>
                      <a:moveTo>
                        <a:pt x="2689" y="265"/>
                      </a:moveTo>
                      <a:cubicBezTo>
                        <a:pt x="2689" y="2011"/>
                        <a:pt x="2689" y="2011"/>
                        <a:pt x="2689" y="2011"/>
                      </a:cubicBezTo>
                      <a:cubicBezTo>
                        <a:pt x="2689" y="2157"/>
                        <a:pt x="2807" y="2275"/>
                        <a:pt x="2954" y="2275"/>
                      </a:cubicBezTo>
                      <a:cubicBezTo>
                        <a:pt x="4699" y="2275"/>
                        <a:pt x="4699" y="2275"/>
                        <a:pt x="4699" y="2275"/>
                      </a:cubicBezTo>
                      <a:cubicBezTo>
                        <a:pt x="4845" y="2275"/>
                        <a:pt x="4964" y="2157"/>
                        <a:pt x="4964" y="2011"/>
                      </a:cubicBezTo>
                      <a:cubicBezTo>
                        <a:pt x="4964" y="265"/>
                        <a:pt x="4964" y="265"/>
                        <a:pt x="4964" y="265"/>
                      </a:cubicBezTo>
                      <a:cubicBezTo>
                        <a:pt x="4964" y="119"/>
                        <a:pt x="4845" y="0"/>
                        <a:pt x="4699" y="0"/>
                      </a:cubicBezTo>
                      <a:cubicBezTo>
                        <a:pt x="2954" y="0"/>
                        <a:pt x="2954" y="0"/>
                        <a:pt x="2954" y="0"/>
                      </a:cubicBezTo>
                      <a:cubicBezTo>
                        <a:pt x="2807" y="0"/>
                        <a:pt x="2689" y="119"/>
                        <a:pt x="2689" y="265"/>
                      </a:cubicBezTo>
                      <a:close/>
                      <a:moveTo>
                        <a:pt x="4550" y="1862"/>
                      </a:moveTo>
                      <a:cubicBezTo>
                        <a:pt x="3102" y="1862"/>
                        <a:pt x="3102" y="1862"/>
                        <a:pt x="3102" y="1862"/>
                      </a:cubicBezTo>
                      <a:cubicBezTo>
                        <a:pt x="3102" y="414"/>
                        <a:pt x="3102" y="414"/>
                        <a:pt x="3102" y="414"/>
                      </a:cubicBezTo>
                      <a:cubicBezTo>
                        <a:pt x="4550" y="414"/>
                        <a:pt x="4550" y="414"/>
                        <a:pt x="4550" y="414"/>
                      </a:cubicBezTo>
                      <a:lnTo>
                        <a:pt x="4550" y="1862"/>
                      </a:lnTo>
                      <a:close/>
                      <a:moveTo>
                        <a:pt x="265" y="2275"/>
                      </a:moveTo>
                      <a:cubicBezTo>
                        <a:pt x="2010" y="2275"/>
                        <a:pt x="2010" y="2275"/>
                        <a:pt x="2010" y="2275"/>
                      </a:cubicBezTo>
                      <a:cubicBezTo>
                        <a:pt x="2156" y="2275"/>
                        <a:pt x="2275" y="2157"/>
                        <a:pt x="2275" y="2011"/>
                      </a:cubicBezTo>
                      <a:cubicBezTo>
                        <a:pt x="2275" y="265"/>
                        <a:pt x="2275" y="265"/>
                        <a:pt x="2275" y="265"/>
                      </a:cubicBezTo>
                      <a:cubicBezTo>
                        <a:pt x="2275" y="119"/>
                        <a:pt x="2156" y="0"/>
                        <a:pt x="2010" y="0"/>
                      </a:cubicBezTo>
                      <a:cubicBezTo>
                        <a:pt x="265" y="0"/>
                        <a:pt x="265" y="0"/>
                        <a:pt x="265" y="0"/>
                      </a:cubicBezTo>
                      <a:cubicBezTo>
                        <a:pt x="118" y="0"/>
                        <a:pt x="0" y="119"/>
                        <a:pt x="0" y="265"/>
                      </a:cubicBezTo>
                      <a:cubicBezTo>
                        <a:pt x="0" y="2011"/>
                        <a:pt x="0" y="2011"/>
                        <a:pt x="0" y="2011"/>
                      </a:cubicBezTo>
                      <a:cubicBezTo>
                        <a:pt x="0" y="2157"/>
                        <a:pt x="118" y="2275"/>
                        <a:pt x="265" y="2275"/>
                      </a:cubicBezTo>
                      <a:close/>
                      <a:moveTo>
                        <a:pt x="1861" y="1862"/>
                      </a:moveTo>
                      <a:cubicBezTo>
                        <a:pt x="1291" y="1862"/>
                        <a:pt x="1291" y="1862"/>
                        <a:pt x="1291" y="1862"/>
                      </a:cubicBezTo>
                      <a:cubicBezTo>
                        <a:pt x="1861" y="1292"/>
                        <a:pt x="1861" y="1292"/>
                        <a:pt x="1861" y="1292"/>
                      </a:cubicBezTo>
                      <a:lnTo>
                        <a:pt x="1861" y="1862"/>
                      </a:lnTo>
                      <a:close/>
                      <a:moveTo>
                        <a:pt x="414" y="414"/>
                      </a:moveTo>
                      <a:cubicBezTo>
                        <a:pt x="984" y="414"/>
                        <a:pt x="984" y="414"/>
                        <a:pt x="984" y="414"/>
                      </a:cubicBezTo>
                      <a:cubicBezTo>
                        <a:pt x="414" y="984"/>
                        <a:pt x="414" y="984"/>
                        <a:pt x="414" y="984"/>
                      </a:cubicBezTo>
                      <a:lnTo>
                        <a:pt x="414" y="414"/>
                      </a:lnTo>
                      <a:close/>
                      <a:moveTo>
                        <a:pt x="414" y="1569"/>
                      </a:moveTo>
                      <a:cubicBezTo>
                        <a:pt x="1569" y="414"/>
                        <a:pt x="1569" y="414"/>
                        <a:pt x="1569" y="414"/>
                      </a:cubicBezTo>
                      <a:cubicBezTo>
                        <a:pt x="1861" y="414"/>
                        <a:pt x="1861" y="414"/>
                        <a:pt x="1861" y="414"/>
                      </a:cubicBezTo>
                      <a:cubicBezTo>
                        <a:pt x="1861" y="707"/>
                        <a:pt x="1861" y="707"/>
                        <a:pt x="1861" y="707"/>
                      </a:cubicBezTo>
                      <a:cubicBezTo>
                        <a:pt x="706" y="1862"/>
                        <a:pt x="706" y="1862"/>
                        <a:pt x="706" y="1862"/>
                      </a:cubicBezTo>
                      <a:cubicBezTo>
                        <a:pt x="414" y="1862"/>
                        <a:pt x="414" y="1862"/>
                        <a:pt x="414" y="1862"/>
                      </a:cubicBezTo>
                      <a:lnTo>
                        <a:pt x="414" y="156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FE51653-431C-4DE4-8BDA-F7CC033B5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7249" y="2021477"/>
                  <a:ext cx="319088" cy="0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45DC44ED-1EC4-43EF-869C-30E7FBA51711}"/>
                  </a:ext>
                </a:extLst>
              </p:cNvPr>
              <p:cNvSpPr/>
              <p:nvPr/>
            </p:nvSpPr>
            <p:spPr>
              <a:xfrm>
                <a:off x="7696200" y="624841"/>
                <a:ext cx="1912406" cy="81207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40CFB65-6210-4CB0-A5F0-2D0C876D9BBA}"/>
                </a:ext>
              </a:extLst>
            </p:cNvPr>
            <p:cNvGrpSpPr/>
            <p:nvPr/>
          </p:nvGrpSpPr>
          <p:grpSpPr>
            <a:xfrm>
              <a:off x="8344985" y="1648917"/>
              <a:ext cx="1633018" cy="562240"/>
              <a:chOff x="7851499" y="1740357"/>
              <a:chExt cx="1633018" cy="562240"/>
            </a:xfrm>
          </p:grpSpPr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C7B4007E-8D38-4B35-B78C-519EA25B5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3464" y="1740357"/>
                <a:ext cx="621053" cy="562240"/>
              </a:xfrm>
              <a:custGeom>
                <a:avLst/>
                <a:gdLst>
                  <a:gd name="T0" fmla="*/ 509 w 4066"/>
                  <a:gd name="T1" fmla="*/ 1016 h 3727"/>
                  <a:gd name="T2" fmla="*/ 3558 w 4066"/>
                  <a:gd name="T3" fmla="*/ 1016 h 3727"/>
                  <a:gd name="T4" fmla="*/ 4066 w 4066"/>
                  <a:gd name="T5" fmla="*/ 508 h 3727"/>
                  <a:gd name="T6" fmla="*/ 3558 w 4066"/>
                  <a:gd name="T7" fmla="*/ 0 h 3727"/>
                  <a:gd name="T8" fmla="*/ 509 w 4066"/>
                  <a:gd name="T9" fmla="*/ 0 h 3727"/>
                  <a:gd name="T10" fmla="*/ 0 w 4066"/>
                  <a:gd name="T11" fmla="*/ 508 h 3727"/>
                  <a:gd name="T12" fmla="*/ 509 w 4066"/>
                  <a:gd name="T13" fmla="*/ 1016 h 3727"/>
                  <a:gd name="T14" fmla="*/ 509 w 4066"/>
                  <a:gd name="T15" fmla="*/ 339 h 3727"/>
                  <a:gd name="T16" fmla="*/ 3558 w 4066"/>
                  <a:gd name="T17" fmla="*/ 339 h 3727"/>
                  <a:gd name="T18" fmla="*/ 3728 w 4066"/>
                  <a:gd name="T19" fmla="*/ 508 h 3727"/>
                  <a:gd name="T20" fmla="*/ 3558 w 4066"/>
                  <a:gd name="T21" fmla="*/ 677 h 3727"/>
                  <a:gd name="T22" fmla="*/ 509 w 4066"/>
                  <a:gd name="T23" fmla="*/ 677 h 3727"/>
                  <a:gd name="T24" fmla="*/ 339 w 4066"/>
                  <a:gd name="T25" fmla="*/ 508 h 3727"/>
                  <a:gd name="T26" fmla="*/ 509 w 4066"/>
                  <a:gd name="T27" fmla="*/ 339 h 3727"/>
                  <a:gd name="T28" fmla="*/ 3558 w 4066"/>
                  <a:gd name="T29" fmla="*/ 1355 h 3727"/>
                  <a:gd name="T30" fmla="*/ 509 w 4066"/>
                  <a:gd name="T31" fmla="*/ 1355 h 3727"/>
                  <a:gd name="T32" fmla="*/ 0 w 4066"/>
                  <a:gd name="T33" fmla="*/ 1863 h 3727"/>
                  <a:gd name="T34" fmla="*/ 509 w 4066"/>
                  <a:gd name="T35" fmla="*/ 2372 h 3727"/>
                  <a:gd name="T36" fmla="*/ 3558 w 4066"/>
                  <a:gd name="T37" fmla="*/ 2372 h 3727"/>
                  <a:gd name="T38" fmla="*/ 4066 w 4066"/>
                  <a:gd name="T39" fmla="*/ 1863 h 3727"/>
                  <a:gd name="T40" fmla="*/ 3558 w 4066"/>
                  <a:gd name="T41" fmla="*/ 1355 h 3727"/>
                  <a:gd name="T42" fmla="*/ 3558 w 4066"/>
                  <a:gd name="T43" fmla="*/ 2033 h 3727"/>
                  <a:gd name="T44" fmla="*/ 509 w 4066"/>
                  <a:gd name="T45" fmla="*/ 2033 h 3727"/>
                  <a:gd name="T46" fmla="*/ 339 w 4066"/>
                  <a:gd name="T47" fmla="*/ 1863 h 3727"/>
                  <a:gd name="T48" fmla="*/ 509 w 4066"/>
                  <a:gd name="T49" fmla="*/ 1694 h 3727"/>
                  <a:gd name="T50" fmla="*/ 3558 w 4066"/>
                  <a:gd name="T51" fmla="*/ 1694 h 3727"/>
                  <a:gd name="T52" fmla="*/ 3728 w 4066"/>
                  <a:gd name="T53" fmla="*/ 1863 h 3727"/>
                  <a:gd name="T54" fmla="*/ 3558 w 4066"/>
                  <a:gd name="T55" fmla="*/ 2033 h 3727"/>
                  <a:gd name="T56" fmla="*/ 3558 w 4066"/>
                  <a:gd name="T57" fmla="*/ 2711 h 3727"/>
                  <a:gd name="T58" fmla="*/ 509 w 4066"/>
                  <a:gd name="T59" fmla="*/ 2711 h 3727"/>
                  <a:gd name="T60" fmla="*/ 0 w 4066"/>
                  <a:gd name="T61" fmla="*/ 3219 h 3727"/>
                  <a:gd name="T62" fmla="*/ 509 w 4066"/>
                  <a:gd name="T63" fmla="*/ 3727 h 3727"/>
                  <a:gd name="T64" fmla="*/ 3558 w 4066"/>
                  <a:gd name="T65" fmla="*/ 3727 h 3727"/>
                  <a:gd name="T66" fmla="*/ 4066 w 4066"/>
                  <a:gd name="T67" fmla="*/ 3219 h 3727"/>
                  <a:gd name="T68" fmla="*/ 3558 w 4066"/>
                  <a:gd name="T69" fmla="*/ 2711 h 3727"/>
                  <a:gd name="T70" fmla="*/ 3558 w 4066"/>
                  <a:gd name="T71" fmla="*/ 3388 h 3727"/>
                  <a:gd name="T72" fmla="*/ 509 w 4066"/>
                  <a:gd name="T73" fmla="*/ 3388 h 3727"/>
                  <a:gd name="T74" fmla="*/ 339 w 4066"/>
                  <a:gd name="T75" fmla="*/ 3219 h 3727"/>
                  <a:gd name="T76" fmla="*/ 509 w 4066"/>
                  <a:gd name="T77" fmla="*/ 3049 h 3727"/>
                  <a:gd name="T78" fmla="*/ 3558 w 4066"/>
                  <a:gd name="T79" fmla="*/ 3049 h 3727"/>
                  <a:gd name="T80" fmla="*/ 3728 w 4066"/>
                  <a:gd name="T81" fmla="*/ 3219 h 3727"/>
                  <a:gd name="T82" fmla="*/ 3558 w 4066"/>
                  <a:gd name="T83" fmla="*/ 3388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66" h="3727">
                    <a:moveTo>
                      <a:pt x="509" y="1016"/>
                    </a:moveTo>
                    <a:cubicBezTo>
                      <a:pt x="3558" y="1016"/>
                      <a:pt x="3558" y="1016"/>
                      <a:pt x="3558" y="1016"/>
                    </a:cubicBezTo>
                    <a:cubicBezTo>
                      <a:pt x="3838" y="1016"/>
                      <a:pt x="4066" y="788"/>
                      <a:pt x="4066" y="508"/>
                    </a:cubicBezTo>
                    <a:cubicBezTo>
                      <a:pt x="4066" y="228"/>
                      <a:pt x="3838" y="0"/>
                      <a:pt x="355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228" y="0"/>
                      <a:pt x="0" y="228"/>
                      <a:pt x="0" y="508"/>
                    </a:cubicBezTo>
                    <a:cubicBezTo>
                      <a:pt x="0" y="788"/>
                      <a:pt x="228" y="1016"/>
                      <a:pt x="509" y="1016"/>
                    </a:cubicBezTo>
                    <a:close/>
                    <a:moveTo>
                      <a:pt x="509" y="339"/>
                    </a:moveTo>
                    <a:cubicBezTo>
                      <a:pt x="3558" y="339"/>
                      <a:pt x="3558" y="339"/>
                      <a:pt x="3558" y="339"/>
                    </a:cubicBezTo>
                    <a:cubicBezTo>
                      <a:pt x="3652" y="339"/>
                      <a:pt x="3728" y="415"/>
                      <a:pt x="3728" y="508"/>
                    </a:cubicBezTo>
                    <a:cubicBezTo>
                      <a:pt x="3728" y="601"/>
                      <a:pt x="3652" y="677"/>
                      <a:pt x="3558" y="677"/>
                    </a:cubicBezTo>
                    <a:cubicBezTo>
                      <a:pt x="509" y="677"/>
                      <a:pt x="509" y="677"/>
                      <a:pt x="509" y="677"/>
                    </a:cubicBezTo>
                    <a:cubicBezTo>
                      <a:pt x="415" y="677"/>
                      <a:pt x="339" y="601"/>
                      <a:pt x="339" y="508"/>
                    </a:cubicBezTo>
                    <a:cubicBezTo>
                      <a:pt x="339" y="415"/>
                      <a:pt x="415" y="339"/>
                      <a:pt x="509" y="339"/>
                    </a:cubicBezTo>
                    <a:close/>
                    <a:moveTo>
                      <a:pt x="3558" y="1355"/>
                    </a:moveTo>
                    <a:cubicBezTo>
                      <a:pt x="509" y="1355"/>
                      <a:pt x="509" y="1355"/>
                      <a:pt x="509" y="1355"/>
                    </a:cubicBezTo>
                    <a:cubicBezTo>
                      <a:pt x="228" y="1355"/>
                      <a:pt x="0" y="1583"/>
                      <a:pt x="0" y="1863"/>
                    </a:cubicBezTo>
                    <a:cubicBezTo>
                      <a:pt x="0" y="2144"/>
                      <a:pt x="228" y="2372"/>
                      <a:pt x="509" y="2372"/>
                    </a:cubicBezTo>
                    <a:cubicBezTo>
                      <a:pt x="3558" y="2372"/>
                      <a:pt x="3558" y="2372"/>
                      <a:pt x="3558" y="2372"/>
                    </a:cubicBezTo>
                    <a:cubicBezTo>
                      <a:pt x="3838" y="2372"/>
                      <a:pt x="4066" y="2144"/>
                      <a:pt x="4066" y="1863"/>
                    </a:cubicBezTo>
                    <a:cubicBezTo>
                      <a:pt x="4066" y="1583"/>
                      <a:pt x="3838" y="1355"/>
                      <a:pt x="3558" y="1355"/>
                    </a:cubicBezTo>
                    <a:close/>
                    <a:moveTo>
                      <a:pt x="3558" y="2033"/>
                    </a:moveTo>
                    <a:cubicBezTo>
                      <a:pt x="509" y="2033"/>
                      <a:pt x="509" y="2033"/>
                      <a:pt x="509" y="2033"/>
                    </a:cubicBezTo>
                    <a:cubicBezTo>
                      <a:pt x="415" y="2033"/>
                      <a:pt x="339" y="1957"/>
                      <a:pt x="339" y="1863"/>
                    </a:cubicBezTo>
                    <a:cubicBezTo>
                      <a:pt x="339" y="1770"/>
                      <a:pt x="415" y="1694"/>
                      <a:pt x="509" y="1694"/>
                    </a:cubicBezTo>
                    <a:cubicBezTo>
                      <a:pt x="3558" y="1694"/>
                      <a:pt x="3558" y="1694"/>
                      <a:pt x="3558" y="1694"/>
                    </a:cubicBezTo>
                    <a:cubicBezTo>
                      <a:pt x="3652" y="1694"/>
                      <a:pt x="3728" y="1770"/>
                      <a:pt x="3728" y="1863"/>
                    </a:cubicBezTo>
                    <a:cubicBezTo>
                      <a:pt x="3728" y="1957"/>
                      <a:pt x="3652" y="2033"/>
                      <a:pt x="3558" y="2033"/>
                    </a:cubicBezTo>
                    <a:close/>
                    <a:moveTo>
                      <a:pt x="3558" y="2711"/>
                    </a:moveTo>
                    <a:cubicBezTo>
                      <a:pt x="509" y="2711"/>
                      <a:pt x="509" y="2711"/>
                      <a:pt x="509" y="2711"/>
                    </a:cubicBezTo>
                    <a:cubicBezTo>
                      <a:pt x="228" y="2711"/>
                      <a:pt x="0" y="2939"/>
                      <a:pt x="0" y="3219"/>
                    </a:cubicBezTo>
                    <a:cubicBezTo>
                      <a:pt x="0" y="3499"/>
                      <a:pt x="228" y="3727"/>
                      <a:pt x="509" y="3727"/>
                    </a:cubicBezTo>
                    <a:cubicBezTo>
                      <a:pt x="3558" y="3727"/>
                      <a:pt x="3558" y="3727"/>
                      <a:pt x="3558" y="3727"/>
                    </a:cubicBezTo>
                    <a:cubicBezTo>
                      <a:pt x="3838" y="3727"/>
                      <a:pt x="4066" y="3499"/>
                      <a:pt x="4066" y="3219"/>
                    </a:cubicBezTo>
                    <a:cubicBezTo>
                      <a:pt x="4066" y="2939"/>
                      <a:pt x="3838" y="2711"/>
                      <a:pt x="3558" y="2711"/>
                    </a:cubicBezTo>
                    <a:close/>
                    <a:moveTo>
                      <a:pt x="3558" y="3388"/>
                    </a:moveTo>
                    <a:cubicBezTo>
                      <a:pt x="509" y="3388"/>
                      <a:pt x="509" y="3388"/>
                      <a:pt x="509" y="3388"/>
                    </a:cubicBezTo>
                    <a:cubicBezTo>
                      <a:pt x="415" y="3388"/>
                      <a:pt x="339" y="3312"/>
                      <a:pt x="339" y="3219"/>
                    </a:cubicBezTo>
                    <a:cubicBezTo>
                      <a:pt x="339" y="3125"/>
                      <a:pt x="415" y="3049"/>
                      <a:pt x="509" y="3049"/>
                    </a:cubicBezTo>
                    <a:cubicBezTo>
                      <a:pt x="3558" y="3049"/>
                      <a:pt x="3558" y="3049"/>
                      <a:pt x="3558" y="3049"/>
                    </a:cubicBezTo>
                    <a:cubicBezTo>
                      <a:pt x="3652" y="3049"/>
                      <a:pt x="3728" y="3125"/>
                      <a:pt x="3728" y="3219"/>
                    </a:cubicBezTo>
                    <a:cubicBezTo>
                      <a:pt x="3728" y="3312"/>
                      <a:pt x="3652" y="3388"/>
                      <a:pt x="3558" y="33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97024F60-E6AA-41AC-9292-D1DF99580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51499" y="1740887"/>
                <a:ext cx="561180" cy="561180"/>
              </a:xfrm>
              <a:custGeom>
                <a:avLst/>
                <a:gdLst>
                  <a:gd name="T0" fmla="*/ 4699 w 4964"/>
                  <a:gd name="T1" fmla="*/ 4964 h 4964"/>
                  <a:gd name="T2" fmla="*/ 4964 w 4964"/>
                  <a:gd name="T3" fmla="*/ 2954 h 4964"/>
                  <a:gd name="T4" fmla="*/ 2954 w 4964"/>
                  <a:gd name="T5" fmla="*/ 2689 h 4964"/>
                  <a:gd name="T6" fmla="*/ 2689 w 4964"/>
                  <a:gd name="T7" fmla="*/ 4699 h 4964"/>
                  <a:gd name="T8" fmla="*/ 3102 w 4964"/>
                  <a:gd name="T9" fmla="*/ 3103 h 4964"/>
                  <a:gd name="T10" fmla="*/ 4550 w 4964"/>
                  <a:gd name="T11" fmla="*/ 4551 h 4964"/>
                  <a:gd name="T12" fmla="*/ 3102 w 4964"/>
                  <a:gd name="T13" fmla="*/ 3103 h 4964"/>
                  <a:gd name="T14" fmla="*/ 2010 w 4964"/>
                  <a:gd name="T15" fmla="*/ 4964 h 4964"/>
                  <a:gd name="T16" fmla="*/ 2275 w 4964"/>
                  <a:gd name="T17" fmla="*/ 2954 h 4964"/>
                  <a:gd name="T18" fmla="*/ 265 w 4964"/>
                  <a:gd name="T19" fmla="*/ 2689 h 4964"/>
                  <a:gd name="T20" fmla="*/ 0 w 4964"/>
                  <a:gd name="T21" fmla="*/ 4699 h 4964"/>
                  <a:gd name="T22" fmla="*/ 414 w 4964"/>
                  <a:gd name="T23" fmla="*/ 3103 h 4964"/>
                  <a:gd name="T24" fmla="*/ 1861 w 4964"/>
                  <a:gd name="T25" fmla="*/ 4551 h 4964"/>
                  <a:gd name="T26" fmla="*/ 414 w 4964"/>
                  <a:gd name="T27" fmla="*/ 3103 h 4964"/>
                  <a:gd name="T28" fmla="*/ 2689 w 4964"/>
                  <a:gd name="T29" fmla="*/ 2011 h 4964"/>
                  <a:gd name="T30" fmla="*/ 4699 w 4964"/>
                  <a:gd name="T31" fmla="*/ 2275 h 4964"/>
                  <a:gd name="T32" fmla="*/ 4964 w 4964"/>
                  <a:gd name="T33" fmla="*/ 265 h 4964"/>
                  <a:gd name="T34" fmla="*/ 2954 w 4964"/>
                  <a:gd name="T35" fmla="*/ 0 h 4964"/>
                  <a:gd name="T36" fmla="*/ 4550 w 4964"/>
                  <a:gd name="T37" fmla="*/ 1862 h 4964"/>
                  <a:gd name="T38" fmla="*/ 3102 w 4964"/>
                  <a:gd name="T39" fmla="*/ 414 h 4964"/>
                  <a:gd name="T40" fmla="*/ 4550 w 4964"/>
                  <a:gd name="T41" fmla="*/ 1862 h 4964"/>
                  <a:gd name="T42" fmla="*/ 2010 w 4964"/>
                  <a:gd name="T43" fmla="*/ 2275 h 4964"/>
                  <a:gd name="T44" fmla="*/ 2275 w 4964"/>
                  <a:gd name="T45" fmla="*/ 265 h 4964"/>
                  <a:gd name="T46" fmla="*/ 265 w 4964"/>
                  <a:gd name="T47" fmla="*/ 0 h 4964"/>
                  <a:gd name="T48" fmla="*/ 0 w 4964"/>
                  <a:gd name="T49" fmla="*/ 2011 h 4964"/>
                  <a:gd name="T50" fmla="*/ 1861 w 4964"/>
                  <a:gd name="T51" fmla="*/ 1862 h 4964"/>
                  <a:gd name="T52" fmla="*/ 1861 w 4964"/>
                  <a:gd name="T53" fmla="*/ 1292 h 4964"/>
                  <a:gd name="T54" fmla="*/ 414 w 4964"/>
                  <a:gd name="T55" fmla="*/ 414 h 4964"/>
                  <a:gd name="T56" fmla="*/ 414 w 4964"/>
                  <a:gd name="T57" fmla="*/ 984 h 4964"/>
                  <a:gd name="T58" fmla="*/ 414 w 4964"/>
                  <a:gd name="T59" fmla="*/ 1569 h 4964"/>
                  <a:gd name="T60" fmla="*/ 1861 w 4964"/>
                  <a:gd name="T61" fmla="*/ 414 h 4964"/>
                  <a:gd name="T62" fmla="*/ 706 w 4964"/>
                  <a:gd name="T63" fmla="*/ 1862 h 4964"/>
                  <a:gd name="T64" fmla="*/ 414 w 4964"/>
                  <a:gd name="T65" fmla="*/ 1569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64" h="4964">
                    <a:moveTo>
                      <a:pt x="2954" y="4964"/>
                    </a:moveTo>
                    <a:cubicBezTo>
                      <a:pt x="4699" y="4964"/>
                      <a:pt x="4699" y="4964"/>
                      <a:pt x="4699" y="4964"/>
                    </a:cubicBezTo>
                    <a:cubicBezTo>
                      <a:pt x="4845" y="4964"/>
                      <a:pt x="4964" y="4846"/>
                      <a:pt x="4964" y="4699"/>
                    </a:cubicBezTo>
                    <a:cubicBezTo>
                      <a:pt x="4964" y="2954"/>
                      <a:pt x="4964" y="2954"/>
                      <a:pt x="4964" y="2954"/>
                    </a:cubicBezTo>
                    <a:cubicBezTo>
                      <a:pt x="4964" y="2808"/>
                      <a:pt x="4845" y="2689"/>
                      <a:pt x="4699" y="2689"/>
                    </a:cubicBezTo>
                    <a:cubicBezTo>
                      <a:pt x="2954" y="2689"/>
                      <a:pt x="2954" y="2689"/>
                      <a:pt x="2954" y="2689"/>
                    </a:cubicBezTo>
                    <a:cubicBezTo>
                      <a:pt x="2807" y="2689"/>
                      <a:pt x="2689" y="2808"/>
                      <a:pt x="2689" y="2954"/>
                    </a:cubicBezTo>
                    <a:cubicBezTo>
                      <a:pt x="2689" y="4699"/>
                      <a:pt x="2689" y="4699"/>
                      <a:pt x="2689" y="4699"/>
                    </a:cubicBezTo>
                    <a:cubicBezTo>
                      <a:pt x="2689" y="4846"/>
                      <a:pt x="2807" y="4964"/>
                      <a:pt x="2954" y="4964"/>
                    </a:cubicBezTo>
                    <a:close/>
                    <a:moveTo>
                      <a:pt x="3102" y="3103"/>
                    </a:moveTo>
                    <a:cubicBezTo>
                      <a:pt x="4550" y="3103"/>
                      <a:pt x="4550" y="3103"/>
                      <a:pt x="4550" y="3103"/>
                    </a:cubicBezTo>
                    <a:cubicBezTo>
                      <a:pt x="4550" y="4551"/>
                      <a:pt x="4550" y="4551"/>
                      <a:pt x="4550" y="4551"/>
                    </a:cubicBezTo>
                    <a:cubicBezTo>
                      <a:pt x="3102" y="4551"/>
                      <a:pt x="3102" y="4551"/>
                      <a:pt x="3102" y="4551"/>
                    </a:cubicBezTo>
                    <a:lnTo>
                      <a:pt x="3102" y="3103"/>
                    </a:lnTo>
                    <a:close/>
                    <a:moveTo>
                      <a:pt x="265" y="4964"/>
                    </a:moveTo>
                    <a:cubicBezTo>
                      <a:pt x="2010" y="4964"/>
                      <a:pt x="2010" y="4964"/>
                      <a:pt x="2010" y="4964"/>
                    </a:cubicBezTo>
                    <a:cubicBezTo>
                      <a:pt x="2156" y="4964"/>
                      <a:pt x="2275" y="4846"/>
                      <a:pt x="2275" y="4699"/>
                    </a:cubicBezTo>
                    <a:cubicBezTo>
                      <a:pt x="2275" y="2954"/>
                      <a:pt x="2275" y="2954"/>
                      <a:pt x="2275" y="2954"/>
                    </a:cubicBezTo>
                    <a:cubicBezTo>
                      <a:pt x="2275" y="2808"/>
                      <a:pt x="2156" y="2689"/>
                      <a:pt x="2010" y="2689"/>
                    </a:cubicBezTo>
                    <a:cubicBezTo>
                      <a:pt x="265" y="2689"/>
                      <a:pt x="265" y="2689"/>
                      <a:pt x="265" y="2689"/>
                    </a:cubicBezTo>
                    <a:cubicBezTo>
                      <a:pt x="118" y="2689"/>
                      <a:pt x="0" y="2808"/>
                      <a:pt x="0" y="2954"/>
                    </a:cubicBezTo>
                    <a:cubicBezTo>
                      <a:pt x="0" y="4699"/>
                      <a:pt x="0" y="4699"/>
                      <a:pt x="0" y="4699"/>
                    </a:cubicBezTo>
                    <a:cubicBezTo>
                      <a:pt x="0" y="4846"/>
                      <a:pt x="118" y="4964"/>
                      <a:pt x="265" y="4964"/>
                    </a:cubicBezTo>
                    <a:close/>
                    <a:moveTo>
                      <a:pt x="414" y="3103"/>
                    </a:moveTo>
                    <a:cubicBezTo>
                      <a:pt x="1861" y="3103"/>
                      <a:pt x="1861" y="3103"/>
                      <a:pt x="1861" y="3103"/>
                    </a:cubicBezTo>
                    <a:cubicBezTo>
                      <a:pt x="1861" y="4551"/>
                      <a:pt x="1861" y="4551"/>
                      <a:pt x="1861" y="4551"/>
                    </a:cubicBezTo>
                    <a:cubicBezTo>
                      <a:pt x="414" y="4551"/>
                      <a:pt x="414" y="4551"/>
                      <a:pt x="414" y="4551"/>
                    </a:cubicBezTo>
                    <a:lnTo>
                      <a:pt x="414" y="3103"/>
                    </a:lnTo>
                    <a:close/>
                    <a:moveTo>
                      <a:pt x="2689" y="265"/>
                    </a:moveTo>
                    <a:cubicBezTo>
                      <a:pt x="2689" y="2011"/>
                      <a:pt x="2689" y="2011"/>
                      <a:pt x="2689" y="2011"/>
                    </a:cubicBezTo>
                    <a:cubicBezTo>
                      <a:pt x="2689" y="2157"/>
                      <a:pt x="2807" y="2275"/>
                      <a:pt x="2954" y="2275"/>
                    </a:cubicBezTo>
                    <a:cubicBezTo>
                      <a:pt x="4699" y="2275"/>
                      <a:pt x="4699" y="2275"/>
                      <a:pt x="4699" y="2275"/>
                    </a:cubicBezTo>
                    <a:cubicBezTo>
                      <a:pt x="4845" y="2275"/>
                      <a:pt x="4964" y="2157"/>
                      <a:pt x="4964" y="2011"/>
                    </a:cubicBezTo>
                    <a:cubicBezTo>
                      <a:pt x="4964" y="265"/>
                      <a:pt x="4964" y="265"/>
                      <a:pt x="4964" y="265"/>
                    </a:cubicBezTo>
                    <a:cubicBezTo>
                      <a:pt x="4964" y="119"/>
                      <a:pt x="4845" y="0"/>
                      <a:pt x="4699" y="0"/>
                    </a:cubicBezTo>
                    <a:cubicBezTo>
                      <a:pt x="2954" y="0"/>
                      <a:pt x="2954" y="0"/>
                      <a:pt x="2954" y="0"/>
                    </a:cubicBezTo>
                    <a:cubicBezTo>
                      <a:pt x="2807" y="0"/>
                      <a:pt x="2689" y="119"/>
                      <a:pt x="2689" y="265"/>
                    </a:cubicBezTo>
                    <a:close/>
                    <a:moveTo>
                      <a:pt x="4550" y="1862"/>
                    </a:moveTo>
                    <a:cubicBezTo>
                      <a:pt x="3102" y="1862"/>
                      <a:pt x="3102" y="1862"/>
                      <a:pt x="3102" y="1862"/>
                    </a:cubicBezTo>
                    <a:cubicBezTo>
                      <a:pt x="3102" y="414"/>
                      <a:pt x="3102" y="414"/>
                      <a:pt x="3102" y="414"/>
                    </a:cubicBezTo>
                    <a:cubicBezTo>
                      <a:pt x="4550" y="414"/>
                      <a:pt x="4550" y="414"/>
                      <a:pt x="4550" y="414"/>
                    </a:cubicBezTo>
                    <a:lnTo>
                      <a:pt x="4550" y="1862"/>
                    </a:lnTo>
                    <a:close/>
                    <a:moveTo>
                      <a:pt x="265" y="2275"/>
                    </a:moveTo>
                    <a:cubicBezTo>
                      <a:pt x="2010" y="2275"/>
                      <a:pt x="2010" y="2275"/>
                      <a:pt x="2010" y="2275"/>
                    </a:cubicBezTo>
                    <a:cubicBezTo>
                      <a:pt x="2156" y="2275"/>
                      <a:pt x="2275" y="2157"/>
                      <a:pt x="2275" y="2011"/>
                    </a:cubicBezTo>
                    <a:cubicBezTo>
                      <a:pt x="2275" y="265"/>
                      <a:pt x="2275" y="265"/>
                      <a:pt x="2275" y="265"/>
                    </a:cubicBezTo>
                    <a:cubicBezTo>
                      <a:pt x="2275" y="119"/>
                      <a:pt x="2156" y="0"/>
                      <a:pt x="201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0" y="265"/>
                    </a:cubicBezTo>
                    <a:cubicBezTo>
                      <a:pt x="0" y="2011"/>
                      <a:pt x="0" y="2011"/>
                      <a:pt x="0" y="2011"/>
                    </a:cubicBezTo>
                    <a:cubicBezTo>
                      <a:pt x="0" y="2157"/>
                      <a:pt x="118" y="2275"/>
                      <a:pt x="265" y="2275"/>
                    </a:cubicBezTo>
                    <a:close/>
                    <a:moveTo>
                      <a:pt x="1861" y="1862"/>
                    </a:moveTo>
                    <a:cubicBezTo>
                      <a:pt x="1291" y="1862"/>
                      <a:pt x="1291" y="1862"/>
                      <a:pt x="1291" y="1862"/>
                    </a:cubicBezTo>
                    <a:cubicBezTo>
                      <a:pt x="1861" y="1292"/>
                      <a:pt x="1861" y="1292"/>
                      <a:pt x="1861" y="1292"/>
                    </a:cubicBezTo>
                    <a:lnTo>
                      <a:pt x="1861" y="1862"/>
                    </a:lnTo>
                    <a:close/>
                    <a:moveTo>
                      <a:pt x="414" y="414"/>
                    </a:moveTo>
                    <a:cubicBezTo>
                      <a:pt x="984" y="414"/>
                      <a:pt x="984" y="414"/>
                      <a:pt x="984" y="414"/>
                    </a:cubicBezTo>
                    <a:cubicBezTo>
                      <a:pt x="414" y="984"/>
                      <a:pt x="414" y="984"/>
                      <a:pt x="414" y="984"/>
                    </a:cubicBezTo>
                    <a:lnTo>
                      <a:pt x="414" y="414"/>
                    </a:lnTo>
                    <a:close/>
                    <a:moveTo>
                      <a:pt x="414" y="1569"/>
                    </a:moveTo>
                    <a:cubicBezTo>
                      <a:pt x="1569" y="414"/>
                      <a:pt x="1569" y="414"/>
                      <a:pt x="1569" y="414"/>
                    </a:cubicBezTo>
                    <a:cubicBezTo>
                      <a:pt x="1861" y="414"/>
                      <a:pt x="1861" y="414"/>
                      <a:pt x="1861" y="414"/>
                    </a:cubicBezTo>
                    <a:cubicBezTo>
                      <a:pt x="1861" y="707"/>
                      <a:pt x="1861" y="707"/>
                      <a:pt x="1861" y="707"/>
                    </a:cubicBezTo>
                    <a:cubicBezTo>
                      <a:pt x="706" y="1862"/>
                      <a:pt x="706" y="1862"/>
                      <a:pt x="706" y="1862"/>
                    </a:cubicBezTo>
                    <a:cubicBezTo>
                      <a:pt x="414" y="1862"/>
                      <a:pt x="414" y="1862"/>
                      <a:pt x="414" y="1862"/>
                    </a:cubicBezTo>
                    <a:lnTo>
                      <a:pt x="414" y="156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B2C154-F8E3-4D40-BADC-F67B959E0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7249" y="2021477"/>
                <a:ext cx="319088" cy="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462030-B579-4C68-89A9-567CD7670751}"/>
              </a:ext>
            </a:extLst>
          </p:cNvPr>
          <p:cNvGrpSpPr/>
          <p:nvPr/>
        </p:nvGrpSpPr>
        <p:grpSpPr>
          <a:xfrm>
            <a:off x="8624488" y="5153060"/>
            <a:ext cx="1144191" cy="426436"/>
            <a:chOff x="8624488" y="5261610"/>
            <a:chExt cx="1144191" cy="31784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51EC685-B16F-4B81-BB4B-B2B7F973B364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V="1">
              <a:off x="9768679" y="5301692"/>
              <a:ext cx="0" cy="277741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7A4E1FE-1602-4793-A84F-0EF8979F7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488" y="5261610"/>
              <a:ext cx="0" cy="317849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ight Bracket 176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10455346" y="1397531"/>
            <a:ext cx="244477" cy="4114800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78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1097194" y="2387580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10474985" y="2559315"/>
            <a:ext cx="443015" cy="1791233"/>
            <a:chOff x="10474985" y="2454377"/>
            <a:chExt cx="443015" cy="1791233"/>
          </a:xfrm>
        </p:grpSpPr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4ED418A-738F-41F8-983B-2531B7E4363D}"/>
              </a:ext>
            </a:extLst>
          </p:cNvPr>
          <p:cNvSpPr txBox="1"/>
          <p:nvPr/>
        </p:nvSpPr>
        <p:spPr>
          <a:xfrm>
            <a:off x="8457402" y="836009"/>
            <a:ext cx="1385098" cy="3290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Node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9748F30-20F7-4651-AA6B-2258DDC5891F}"/>
              </a:ext>
            </a:extLst>
          </p:cNvPr>
          <p:cNvCxnSpPr>
            <a:cxnSpLocks/>
          </p:cNvCxnSpPr>
          <p:nvPr/>
        </p:nvCxnSpPr>
        <p:spPr>
          <a:xfrm>
            <a:off x="9148363" y="1197610"/>
            <a:ext cx="0" cy="31784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A60A4D9-FADC-4529-90F4-01621A99F84C}"/>
              </a:ext>
            </a:extLst>
          </p:cNvPr>
          <p:cNvSpPr txBox="1"/>
          <p:nvPr/>
        </p:nvSpPr>
        <p:spPr>
          <a:xfrm>
            <a:off x="296585" y="3835040"/>
            <a:ext cx="11685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Raw data records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D7E571-C6B3-4EB4-AC5D-D7808C01AA0F}"/>
              </a:ext>
            </a:extLst>
          </p:cNvPr>
          <p:cNvSpPr/>
          <p:nvPr/>
        </p:nvSpPr>
        <p:spPr>
          <a:xfrm>
            <a:off x="1743836" y="2787287"/>
            <a:ext cx="1288924" cy="1288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853DEE-E558-459B-8BCF-4D86F77BAF24}"/>
              </a:ext>
            </a:extLst>
          </p:cNvPr>
          <p:cNvSpPr txBox="1"/>
          <p:nvPr/>
        </p:nvSpPr>
        <p:spPr>
          <a:xfrm>
            <a:off x="2973953" y="3835040"/>
            <a:ext cx="1168526" cy="86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100K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indexed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records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C16CF76-6E52-4483-BB7C-65165323481A}"/>
              </a:ext>
            </a:extLst>
          </p:cNvPr>
          <p:cNvGrpSpPr/>
          <p:nvPr/>
        </p:nvGrpSpPr>
        <p:grpSpPr>
          <a:xfrm>
            <a:off x="3272650" y="3196123"/>
            <a:ext cx="571132" cy="471252"/>
            <a:chOff x="0" y="1754188"/>
            <a:chExt cx="4865688" cy="401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D528BF3-B5B2-4410-9AFF-C045E762F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A494B48-AB01-4665-820A-737333A33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754188"/>
              <a:ext cx="4865688" cy="4014788"/>
            </a:xfrm>
            <a:custGeom>
              <a:avLst/>
              <a:gdLst>
                <a:gd name="T0" fmla="*/ 3010 w 3284"/>
                <a:gd name="T1" fmla="*/ 0 h 2736"/>
                <a:gd name="T2" fmla="*/ 274 w 3284"/>
                <a:gd name="T3" fmla="*/ 0 h 2736"/>
                <a:gd name="T4" fmla="*/ 0 w 3284"/>
                <a:gd name="T5" fmla="*/ 273 h 2736"/>
                <a:gd name="T6" fmla="*/ 0 w 3284"/>
                <a:gd name="T7" fmla="*/ 2463 h 2736"/>
                <a:gd name="T8" fmla="*/ 274 w 3284"/>
                <a:gd name="T9" fmla="*/ 2736 h 2736"/>
                <a:gd name="T10" fmla="*/ 3010 w 3284"/>
                <a:gd name="T11" fmla="*/ 2736 h 2736"/>
                <a:gd name="T12" fmla="*/ 3284 w 3284"/>
                <a:gd name="T13" fmla="*/ 2463 h 2736"/>
                <a:gd name="T14" fmla="*/ 3284 w 3284"/>
                <a:gd name="T15" fmla="*/ 273 h 2736"/>
                <a:gd name="T16" fmla="*/ 3010 w 3284"/>
                <a:gd name="T17" fmla="*/ 0 h 2736"/>
                <a:gd name="T18" fmla="*/ 3010 w 3284"/>
                <a:gd name="T19" fmla="*/ 2463 h 2736"/>
                <a:gd name="T20" fmla="*/ 274 w 3284"/>
                <a:gd name="T21" fmla="*/ 2463 h 2736"/>
                <a:gd name="T22" fmla="*/ 274 w 3284"/>
                <a:gd name="T23" fmla="*/ 958 h 2736"/>
                <a:gd name="T24" fmla="*/ 3010 w 3284"/>
                <a:gd name="T25" fmla="*/ 958 h 2736"/>
                <a:gd name="T26" fmla="*/ 3010 w 3284"/>
                <a:gd name="T27" fmla="*/ 2463 h 2736"/>
                <a:gd name="T28" fmla="*/ 3010 w 3284"/>
                <a:gd name="T29" fmla="*/ 684 h 2736"/>
                <a:gd name="T30" fmla="*/ 274 w 3284"/>
                <a:gd name="T31" fmla="*/ 684 h 2736"/>
                <a:gd name="T32" fmla="*/ 274 w 3284"/>
                <a:gd name="T33" fmla="*/ 273 h 2736"/>
                <a:gd name="T34" fmla="*/ 3010 w 3284"/>
                <a:gd name="T35" fmla="*/ 273 h 2736"/>
                <a:gd name="T36" fmla="*/ 3010 w 3284"/>
                <a:gd name="T37" fmla="*/ 684 h 2736"/>
                <a:gd name="T38" fmla="*/ 1095 w 3284"/>
                <a:gd name="T39" fmla="*/ 1505 h 2736"/>
                <a:gd name="T40" fmla="*/ 1095 w 3284"/>
                <a:gd name="T41" fmla="*/ 1505 h 2736"/>
                <a:gd name="T42" fmla="*/ 958 w 3284"/>
                <a:gd name="T43" fmla="*/ 1642 h 2736"/>
                <a:gd name="T44" fmla="*/ 958 w 3284"/>
                <a:gd name="T45" fmla="*/ 1642 h 2736"/>
                <a:gd name="T46" fmla="*/ 1095 w 3284"/>
                <a:gd name="T47" fmla="*/ 1779 h 2736"/>
                <a:gd name="T48" fmla="*/ 1095 w 3284"/>
                <a:gd name="T49" fmla="*/ 1779 h 2736"/>
                <a:gd name="T50" fmla="*/ 1232 w 3284"/>
                <a:gd name="T51" fmla="*/ 1642 h 2736"/>
                <a:gd name="T52" fmla="*/ 1232 w 3284"/>
                <a:gd name="T53" fmla="*/ 1642 h 2736"/>
                <a:gd name="T54" fmla="*/ 1095 w 3284"/>
                <a:gd name="T55" fmla="*/ 1505 h 2736"/>
                <a:gd name="T56" fmla="*/ 1642 w 3284"/>
                <a:gd name="T57" fmla="*/ 1505 h 2736"/>
                <a:gd name="T58" fmla="*/ 1642 w 3284"/>
                <a:gd name="T59" fmla="*/ 1505 h 2736"/>
                <a:gd name="T60" fmla="*/ 1505 w 3284"/>
                <a:gd name="T61" fmla="*/ 1642 h 2736"/>
                <a:gd name="T62" fmla="*/ 1505 w 3284"/>
                <a:gd name="T63" fmla="*/ 1642 h 2736"/>
                <a:gd name="T64" fmla="*/ 1642 w 3284"/>
                <a:gd name="T65" fmla="*/ 1779 h 2736"/>
                <a:gd name="T66" fmla="*/ 1642 w 3284"/>
                <a:gd name="T67" fmla="*/ 1779 h 2736"/>
                <a:gd name="T68" fmla="*/ 1779 w 3284"/>
                <a:gd name="T69" fmla="*/ 1642 h 2736"/>
                <a:gd name="T70" fmla="*/ 1779 w 3284"/>
                <a:gd name="T71" fmla="*/ 1642 h 2736"/>
                <a:gd name="T72" fmla="*/ 1642 w 3284"/>
                <a:gd name="T73" fmla="*/ 1505 h 2736"/>
                <a:gd name="T74" fmla="*/ 2189 w 3284"/>
                <a:gd name="T75" fmla="*/ 1505 h 2736"/>
                <a:gd name="T76" fmla="*/ 2189 w 3284"/>
                <a:gd name="T77" fmla="*/ 1505 h 2736"/>
                <a:gd name="T78" fmla="*/ 2053 w 3284"/>
                <a:gd name="T79" fmla="*/ 1642 h 2736"/>
                <a:gd name="T80" fmla="*/ 2053 w 3284"/>
                <a:gd name="T81" fmla="*/ 1642 h 2736"/>
                <a:gd name="T82" fmla="*/ 2189 w 3284"/>
                <a:gd name="T83" fmla="*/ 1779 h 2736"/>
                <a:gd name="T84" fmla="*/ 2189 w 3284"/>
                <a:gd name="T85" fmla="*/ 1779 h 2736"/>
                <a:gd name="T86" fmla="*/ 2326 w 3284"/>
                <a:gd name="T87" fmla="*/ 1642 h 2736"/>
                <a:gd name="T88" fmla="*/ 2326 w 3284"/>
                <a:gd name="T89" fmla="*/ 1642 h 2736"/>
                <a:gd name="T90" fmla="*/ 2189 w 3284"/>
                <a:gd name="T91" fmla="*/ 1505 h 2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4" h="2736">
                  <a:moveTo>
                    <a:pt x="3010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123" y="0"/>
                    <a:pt x="0" y="122"/>
                    <a:pt x="0" y="273"/>
                  </a:cubicBezTo>
                  <a:cubicBezTo>
                    <a:pt x="0" y="2463"/>
                    <a:pt x="0" y="2463"/>
                    <a:pt x="0" y="2463"/>
                  </a:cubicBezTo>
                  <a:cubicBezTo>
                    <a:pt x="0" y="2614"/>
                    <a:pt x="123" y="2736"/>
                    <a:pt x="274" y="2736"/>
                  </a:cubicBezTo>
                  <a:cubicBezTo>
                    <a:pt x="3010" y="2736"/>
                    <a:pt x="3010" y="2736"/>
                    <a:pt x="3010" y="2736"/>
                  </a:cubicBezTo>
                  <a:cubicBezTo>
                    <a:pt x="3161" y="2736"/>
                    <a:pt x="3284" y="2614"/>
                    <a:pt x="3284" y="2463"/>
                  </a:cubicBezTo>
                  <a:cubicBezTo>
                    <a:pt x="3284" y="273"/>
                    <a:pt x="3284" y="273"/>
                    <a:pt x="3284" y="273"/>
                  </a:cubicBezTo>
                  <a:cubicBezTo>
                    <a:pt x="3284" y="122"/>
                    <a:pt x="3161" y="0"/>
                    <a:pt x="3010" y="0"/>
                  </a:cubicBezTo>
                  <a:close/>
                  <a:moveTo>
                    <a:pt x="3010" y="2463"/>
                  </a:moveTo>
                  <a:cubicBezTo>
                    <a:pt x="274" y="2463"/>
                    <a:pt x="274" y="2463"/>
                    <a:pt x="274" y="2463"/>
                  </a:cubicBezTo>
                  <a:cubicBezTo>
                    <a:pt x="274" y="958"/>
                    <a:pt x="274" y="958"/>
                    <a:pt x="274" y="958"/>
                  </a:cubicBezTo>
                  <a:cubicBezTo>
                    <a:pt x="3010" y="958"/>
                    <a:pt x="3010" y="958"/>
                    <a:pt x="3010" y="958"/>
                  </a:cubicBezTo>
                  <a:lnTo>
                    <a:pt x="3010" y="2463"/>
                  </a:lnTo>
                  <a:close/>
                  <a:moveTo>
                    <a:pt x="3010" y="684"/>
                  </a:moveTo>
                  <a:cubicBezTo>
                    <a:pt x="274" y="684"/>
                    <a:pt x="274" y="684"/>
                    <a:pt x="274" y="684"/>
                  </a:cubicBezTo>
                  <a:cubicBezTo>
                    <a:pt x="274" y="273"/>
                    <a:pt x="274" y="273"/>
                    <a:pt x="274" y="273"/>
                  </a:cubicBezTo>
                  <a:cubicBezTo>
                    <a:pt x="3010" y="273"/>
                    <a:pt x="3010" y="273"/>
                    <a:pt x="3010" y="273"/>
                  </a:cubicBezTo>
                  <a:lnTo>
                    <a:pt x="3010" y="684"/>
                  </a:lnTo>
                  <a:close/>
                  <a:moveTo>
                    <a:pt x="1095" y="1505"/>
                  </a:moveTo>
                  <a:cubicBezTo>
                    <a:pt x="1095" y="1505"/>
                    <a:pt x="1095" y="1505"/>
                    <a:pt x="1095" y="1505"/>
                  </a:cubicBezTo>
                  <a:cubicBezTo>
                    <a:pt x="1019" y="1505"/>
                    <a:pt x="958" y="1566"/>
                    <a:pt x="958" y="1642"/>
                  </a:cubicBezTo>
                  <a:cubicBezTo>
                    <a:pt x="958" y="1642"/>
                    <a:pt x="958" y="1642"/>
                    <a:pt x="958" y="1642"/>
                  </a:cubicBezTo>
                  <a:cubicBezTo>
                    <a:pt x="958" y="1717"/>
                    <a:pt x="1019" y="1779"/>
                    <a:pt x="1095" y="1779"/>
                  </a:cubicBezTo>
                  <a:cubicBezTo>
                    <a:pt x="1095" y="1779"/>
                    <a:pt x="1095" y="1779"/>
                    <a:pt x="1095" y="1779"/>
                  </a:cubicBezTo>
                  <a:cubicBezTo>
                    <a:pt x="1170" y="1779"/>
                    <a:pt x="1232" y="1717"/>
                    <a:pt x="1232" y="1642"/>
                  </a:cubicBezTo>
                  <a:cubicBezTo>
                    <a:pt x="1232" y="1642"/>
                    <a:pt x="1232" y="1642"/>
                    <a:pt x="1232" y="1642"/>
                  </a:cubicBezTo>
                  <a:cubicBezTo>
                    <a:pt x="1232" y="1566"/>
                    <a:pt x="1170" y="1505"/>
                    <a:pt x="1095" y="1505"/>
                  </a:cubicBezTo>
                  <a:close/>
                  <a:moveTo>
                    <a:pt x="1642" y="1505"/>
                  </a:moveTo>
                  <a:cubicBezTo>
                    <a:pt x="1642" y="1505"/>
                    <a:pt x="1642" y="1505"/>
                    <a:pt x="1642" y="1505"/>
                  </a:cubicBezTo>
                  <a:cubicBezTo>
                    <a:pt x="1566" y="1505"/>
                    <a:pt x="1505" y="1566"/>
                    <a:pt x="1505" y="1642"/>
                  </a:cubicBezTo>
                  <a:cubicBezTo>
                    <a:pt x="1505" y="1642"/>
                    <a:pt x="1505" y="1642"/>
                    <a:pt x="1505" y="1642"/>
                  </a:cubicBezTo>
                  <a:cubicBezTo>
                    <a:pt x="1505" y="1717"/>
                    <a:pt x="1566" y="1779"/>
                    <a:pt x="1642" y="1779"/>
                  </a:cubicBezTo>
                  <a:cubicBezTo>
                    <a:pt x="1642" y="1779"/>
                    <a:pt x="1642" y="1779"/>
                    <a:pt x="1642" y="1779"/>
                  </a:cubicBezTo>
                  <a:cubicBezTo>
                    <a:pt x="1718" y="1779"/>
                    <a:pt x="1779" y="1717"/>
                    <a:pt x="1779" y="1642"/>
                  </a:cubicBezTo>
                  <a:cubicBezTo>
                    <a:pt x="1779" y="1642"/>
                    <a:pt x="1779" y="1642"/>
                    <a:pt x="1779" y="1642"/>
                  </a:cubicBezTo>
                  <a:cubicBezTo>
                    <a:pt x="1779" y="1566"/>
                    <a:pt x="1718" y="1505"/>
                    <a:pt x="1642" y="1505"/>
                  </a:cubicBezTo>
                  <a:close/>
                  <a:moveTo>
                    <a:pt x="2189" y="1505"/>
                  </a:moveTo>
                  <a:cubicBezTo>
                    <a:pt x="2189" y="1505"/>
                    <a:pt x="2189" y="1505"/>
                    <a:pt x="2189" y="1505"/>
                  </a:cubicBezTo>
                  <a:cubicBezTo>
                    <a:pt x="2114" y="1505"/>
                    <a:pt x="2053" y="1566"/>
                    <a:pt x="2053" y="1642"/>
                  </a:cubicBezTo>
                  <a:cubicBezTo>
                    <a:pt x="2053" y="1642"/>
                    <a:pt x="2053" y="1642"/>
                    <a:pt x="2053" y="1642"/>
                  </a:cubicBezTo>
                  <a:cubicBezTo>
                    <a:pt x="2053" y="1717"/>
                    <a:pt x="2114" y="1779"/>
                    <a:pt x="2189" y="1779"/>
                  </a:cubicBezTo>
                  <a:cubicBezTo>
                    <a:pt x="2189" y="1779"/>
                    <a:pt x="2189" y="1779"/>
                    <a:pt x="2189" y="1779"/>
                  </a:cubicBezTo>
                  <a:cubicBezTo>
                    <a:pt x="2265" y="1779"/>
                    <a:pt x="2326" y="1717"/>
                    <a:pt x="2326" y="1642"/>
                  </a:cubicBezTo>
                  <a:cubicBezTo>
                    <a:pt x="2326" y="1642"/>
                    <a:pt x="2326" y="1642"/>
                    <a:pt x="2326" y="1642"/>
                  </a:cubicBezTo>
                  <a:cubicBezTo>
                    <a:pt x="2326" y="1566"/>
                    <a:pt x="2265" y="1505"/>
                    <a:pt x="2189" y="15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D4366-C673-374A-B934-3F4D1887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53142"/>
            <a:ext cx="6360556" cy="505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950026" y="1005044"/>
            <a:ext cx="252986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3964C-28B0-5A4F-9A28-B3948D85E176}"/>
              </a:ext>
            </a:extLst>
          </p:cNvPr>
          <p:cNvSpPr txBox="1"/>
          <p:nvPr/>
        </p:nvSpPr>
        <p:spPr>
          <a:xfrm>
            <a:off x="8453251" y="1005044"/>
            <a:ext cx="2685804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Salary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0272-86ED-9A40-A173-79C4A1AAC0B8}"/>
              </a:ext>
            </a:extLst>
          </p:cNvPr>
          <p:cNvSpPr txBox="1"/>
          <p:nvPr/>
        </p:nvSpPr>
        <p:spPr>
          <a:xfrm>
            <a:off x="1899478" y="2351465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2 records flow from  Activity 1 to 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84A9B-5492-0D48-A03E-D12924630D09}"/>
              </a:ext>
            </a:extLst>
          </p:cNvPr>
          <p:cNvSpPr txBox="1"/>
          <p:nvPr/>
        </p:nvSpPr>
        <p:spPr>
          <a:xfrm>
            <a:off x="8637650" y="2312158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   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2 records flow from Activity 2 to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C5FE0-8284-C142-A3B4-D04EED2D8772}"/>
              </a:ext>
            </a:extLst>
          </p:cNvPr>
          <p:cNvSpPr txBox="1"/>
          <p:nvPr/>
        </p:nvSpPr>
        <p:spPr>
          <a:xfrm>
            <a:off x="7317177" y="3432919"/>
            <a:ext cx="2272147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1 and 2 and perform a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0977-5871-4043-A164-9732CE4A42C5}"/>
              </a:ext>
            </a:extLst>
          </p:cNvPr>
          <p:cNvSpPr txBox="1"/>
          <p:nvPr/>
        </p:nvSpPr>
        <p:spPr>
          <a:xfrm>
            <a:off x="5147951" y="5614738"/>
            <a:ext cx="2272147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   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 the output of Activity 3 and perform an 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DE4E4-978A-2E46-9476-7AA0EBAA014B}"/>
              </a:ext>
            </a:extLst>
          </p:cNvPr>
          <p:cNvCxnSpPr/>
          <p:nvPr/>
        </p:nvCxnSpPr>
        <p:spPr>
          <a:xfrm flipV="1">
            <a:off x="4227616" y="2766963"/>
            <a:ext cx="178129" cy="2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0E382-648F-FB44-9D8A-7B0DAFB8A673}"/>
              </a:ext>
            </a:extLst>
          </p:cNvPr>
          <p:cNvCxnSpPr/>
          <p:nvPr/>
        </p:nvCxnSpPr>
        <p:spPr>
          <a:xfrm flipH="1" flipV="1">
            <a:off x="8193974" y="2727656"/>
            <a:ext cx="259276" cy="15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3479886" y="1151906"/>
            <a:ext cx="284592" cy="14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A1D624-0732-F544-A350-9E7E8EC7F4A6}"/>
              </a:ext>
            </a:extLst>
          </p:cNvPr>
          <p:cNvCxnSpPr/>
          <p:nvPr/>
        </p:nvCxnSpPr>
        <p:spPr>
          <a:xfrm flipH="1">
            <a:off x="8193974" y="1297431"/>
            <a:ext cx="259276" cy="18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58844-2E98-E84D-BDFB-10F1CB52D516}"/>
              </a:ext>
            </a:extLst>
          </p:cNvPr>
          <p:cNvCxnSpPr/>
          <p:nvPr/>
        </p:nvCxnSpPr>
        <p:spPr>
          <a:xfrm flipH="1" flipV="1">
            <a:off x="7113319" y="3526971"/>
            <a:ext cx="203858" cy="1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42339-9F46-794A-A0A2-AF216A697078}"/>
              </a:ext>
            </a:extLst>
          </p:cNvPr>
          <p:cNvSpPr txBox="1"/>
          <p:nvPr/>
        </p:nvSpPr>
        <p:spPr>
          <a:xfrm>
            <a:off x="2755076" y="3799897"/>
            <a:ext cx="221079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Data Flow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4 records flow from Activity 3 to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5227B0-88D4-2A40-8B73-D9948B566D8B}"/>
              </a:ext>
            </a:extLst>
          </p:cNvPr>
          <p:cNvCxnSpPr/>
          <p:nvPr/>
        </p:nvCxnSpPr>
        <p:spPr>
          <a:xfrm>
            <a:off x="5147951" y="4094638"/>
            <a:ext cx="787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39022A-EA37-8E4D-832C-7500D53FB989}"/>
              </a:ext>
            </a:extLst>
          </p:cNvPr>
          <p:cNvCxnSpPr/>
          <p:nvPr/>
        </p:nvCxnSpPr>
        <p:spPr>
          <a:xfrm flipV="1">
            <a:off x="6284024" y="5403273"/>
            <a:ext cx="0" cy="21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8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67FC34-AE9B-004E-8875-09D6F8AF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31" y="1219721"/>
            <a:ext cx="8394700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B5D794-22E3-9042-B814-76687F605B20}"/>
              </a:ext>
            </a:extLst>
          </p:cNvPr>
          <p:cNvCxnSpPr>
            <a:cxnSpLocks/>
          </p:cNvCxnSpPr>
          <p:nvPr/>
        </p:nvCxnSpPr>
        <p:spPr>
          <a:xfrm>
            <a:off x="3197594" y="1172221"/>
            <a:ext cx="415637" cy="46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03E2C-E172-9342-A3D8-19AAC5CD0880}"/>
              </a:ext>
            </a:extLst>
          </p:cNvPr>
          <p:cNvSpPr txBox="1"/>
          <p:nvPr/>
        </p:nvSpPr>
        <p:spPr>
          <a:xfrm>
            <a:off x="917532" y="95003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getEmployee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D7804D-24E5-2D4F-9B2D-05B22E1B940C}"/>
              </a:ext>
            </a:extLst>
          </p:cNvPr>
          <p:cNvCxnSpPr>
            <a:cxnSpLocks/>
          </p:cNvCxnSpPr>
          <p:nvPr/>
        </p:nvCxnSpPr>
        <p:spPr>
          <a:xfrm>
            <a:off x="3197594" y="2532536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4DED4-D482-0549-887D-28F6D7FC96AD}"/>
              </a:ext>
            </a:extLst>
          </p:cNvPr>
          <p:cNvSpPr txBox="1"/>
          <p:nvPr/>
        </p:nvSpPr>
        <p:spPr>
          <a:xfrm>
            <a:off x="917532" y="1455318"/>
            <a:ext cx="2280062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a data read Activity and name it getSalary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B4C3B5-D2A7-9C47-8535-925A02F9371B}"/>
              </a:ext>
            </a:extLst>
          </p:cNvPr>
          <p:cNvCxnSpPr>
            <a:cxnSpLocks/>
          </p:cNvCxnSpPr>
          <p:nvPr/>
        </p:nvCxnSpPr>
        <p:spPr>
          <a:xfrm>
            <a:off x="3197594" y="4062473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EDADAC-2DB6-F34E-B93D-F902D0628A27}"/>
              </a:ext>
            </a:extLst>
          </p:cNvPr>
          <p:cNvSpPr txBox="1"/>
          <p:nvPr/>
        </p:nvSpPr>
        <p:spPr>
          <a:xfrm>
            <a:off x="308758" y="2985255"/>
            <a:ext cx="2888836" cy="10772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 JOIN Activity and name it joinEmployeeAndSalary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D4703-8F54-6947-B6DE-726E7E993408}"/>
              </a:ext>
            </a:extLst>
          </p:cNvPr>
          <p:cNvSpPr txBox="1"/>
          <p:nvPr/>
        </p:nvSpPr>
        <p:spPr>
          <a:xfrm>
            <a:off x="308758" y="4714503"/>
            <a:ext cx="2888836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Declare</a:t>
            </a:r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              an OUTPUT activity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4CA54-CAA7-B245-A53D-BA135DA1CAFD}"/>
              </a:ext>
            </a:extLst>
          </p:cNvPr>
          <p:cNvCxnSpPr>
            <a:cxnSpLocks/>
          </p:cNvCxnSpPr>
          <p:nvPr/>
        </p:nvCxnSpPr>
        <p:spPr>
          <a:xfrm>
            <a:off x="3197594" y="5250962"/>
            <a:ext cx="415637" cy="3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114425"/>
            <a:ext cx="45339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2048676" y="1764461"/>
            <a:ext cx="3147016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1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Read Employee Data Once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>
            <a:off x="5194503" y="2056848"/>
            <a:ext cx="260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755912" y="3136612"/>
            <a:ext cx="240642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2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Optimized to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4365853" y="5451187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3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4BDB1-D926-C84A-A494-159C57305966}"/>
              </a:ext>
            </a:extLst>
          </p:cNvPr>
          <p:cNvSpPr txBox="1"/>
          <p:nvPr/>
        </p:nvSpPr>
        <p:spPr>
          <a:xfrm>
            <a:off x="6323187" y="5451186"/>
            <a:ext cx="1595309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asklig Medium" panose="020B0509030403020204" pitchFamily="49" charset="0"/>
                <a:ea typeface="Hasklig Medium" panose="020B0509030403020204" pitchFamily="49" charset="0"/>
              </a:rPr>
              <a:t>Activity 4 </a:t>
            </a:r>
          </a:p>
          <a:p>
            <a:pPr algn="ctr"/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Output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92CA41-C737-C942-8595-5F4B8F6C005A}"/>
              </a:ext>
            </a:extLst>
          </p:cNvPr>
          <p:cNvCxnSpPr/>
          <p:nvPr/>
        </p:nvCxnSpPr>
        <p:spPr>
          <a:xfrm flipH="1">
            <a:off x="6369681" y="3421989"/>
            <a:ext cx="339736" cy="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736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2280127" y="2221519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EF68B-9721-134C-880E-F9BFCC4A9FF2}"/>
              </a:ext>
            </a:extLst>
          </p:cNvPr>
          <p:cNvSpPr/>
          <p:nvPr/>
        </p:nvSpPr>
        <p:spPr>
          <a:xfrm>
            <a:off x="4093177" y="2199673"/>
            <a:ext cx="1260460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67C39-7FB4-B841-9A60-09E3DF6855E4}"/>
              </a:ext>
            </a:extLst>
          </p:cNvPr>
          <p:cNvSpPr/>
          <p:nvPr/>
        </p:nvSpPr>
        <p:spPr>
          <a:xfrm>
            <a:off x="5904446" y="2221519"/>
            <a:ext cx="1105785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Master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7393550" y="21453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7545950" y="22977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7698350" y="24501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7850750" y="2602519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70370" y="354628"/>
            <a:ext cx="7110978" cy="849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674114" y="161362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0127" y="459694"/>
            <a:ext cx="5279501" cy="6538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Queue Server</a:t>
            </a:r>
          </a:p>
        </p:txBody>
      </p:sp>
      <p:sp>
        <p:nvSpPr>
          <p:cNvPr id="40" name="Flowchart: Magnetic Disk 39"/>
          <p:cNvSpPr/>
          <p:nvPr/>
        </p:nvSpPr>
        <p:spPr>
          <a:xfrm>
            <a:off x="4460862" y="763481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40" idx="3"/>
          </p:cNvCxnSpPr>
          <p:nvPr/>
        </p:nvCxnSpPr>
        <p:spPr>
          <a:xfrm>
            <a:off x="4714359" y="1020729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/>
          <p:cNvSpPr/>
          <p:nvPr/>
        </p:nvSpPr>
        <p:spPr>
          <a:xfrm>
            <a:off x="6195998" y="738550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16" idx="0"/>
          </p:cNvCxnSpPr>
          <p:nvPr/>
        </p:nvCxnSpPr>
        <p:spPr>
          <a:xfrm>
            <a:off x="6449495" y="999828"/>
            <a:ext cx="7844" cy="122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5863519" y="2118160"/>
            <a:ext cx="3102070" cy="10266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0" y="651853"/>
            <a:ext cx="857250" cy="5274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684125" y="373620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53" name="Flowchart: Magnetic Disk 52"/>
          <p:cNvSpPr/>
          <p:nvPr/>
        </p:nvSpPr>
        <p:spPr>
          <a:xfrm>
            <a:off x="2747464" y="772537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998735" y="1038835"/>
            <a:ext cx="1" cy="116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67077" y="2257573"/>
            <a:ext cx="1541166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03700" y="1113582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endCxn id="37" idx="1"/>
          </p:cNvCxnSpPr>
          <p:nvPr/>
        </p:nvCxnSpPr>
        <p:spPr>
          <a:xfrm rot="5400000" flipH="1" flipV="1">
            <a:off x="1348659" y="1290053"/>
            <a:ext cx="1434883" cy="4280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3256496" y="717195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4940697" y="730907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74114" y="731596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712381" y="30424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1471581" y="1144184"/>
            <a:ext cx="1973926" cy="1055490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/>
          <p:nvPr/>
        </p:nvCxnSpPr>
        <p:spPr>
          <a:xfrm rot="10800000">
            <a:off x="2445843" y="1605674"/>
            <a:ext cx="2600902" cy="583848"/>
          </a:xfrm>
          <a:prstGeom prst="curvedConnector3">
            <a:avLst>
              <a:gd name="adj1" fmla="val 197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/>
          <p:nvPr/>
        </p:nvCxnSpPr>
        <p:spPr>
          <a:xfrm rot="10800000">
            <a:off x="4262284" y="1715982"/>
            <a:ext cx="2591729" cy="49274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" y="4455449"/>
            <a:ext cx="1489364" cy="1101436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1289063" y="3237455"/>
            <a:ext cx="9053" cy="110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42" idx="2"/>
          </p:cNvCxnSpPr>
          <p:nvPr/>
        </p:nvCxnSpPr>
        <p:spPr>
          <a:xfrm rot="5400000" flipH="1" flipV="1">
            <a:off x="5033570" y="1059091"/>
            <a:ext cx="1354345" cy="9705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122706" y="359186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1" name="Oval 110"/>
          <p:cNvSpPr/>
          <p:nvPr/>
        </p:nvSpPr>
        <p:spPr>
          <a:xfrm>
            <a:off x="11484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2" name="Oval 111"/>
          <p:cNvSpPr/>
          <p:nvPr/>
        </p:nvSpPr>
        <p:spPr>
          <a:xfrm>
            <a:off x="1671158" y="171598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3" name="Oval 112"/>
          <p:cNvSpPr/>
          <p:nvPr/>
        </p:nvSpPr>
        <p:spPr>
          <a:xfrm>
            <a:off x="2820982" y="164355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Oval 113"/>
          <p:cNvSpPr/>
          <p:nvPr/>
        </p:nvSpPr>
        <p:spPr>
          <a:xfrm>
            <a:off x="4557600" y="124931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5" name="Oval 114"/>
          <p:cNvSpPr/>
          <p:nvPr/>
        </p:nvSpPr>
        <p:spPr>
          <a:xfrm>
            <a:off x="2365902" y="168411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6" name="Oval 115"/>
          <p:cNvSpPr/>
          <p:nvPr/>
        </p:nvSpPr>
        <p:spPr>
          <a:xfrm>
            <a:off x="3456555" y="148037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7" name="Oval 116"/>
          <p:cNvSpPr/>
          <p:nvPr/>
        </p:nvSpPr>
        <p:spPr>
          <a:xfrm>
            <a:off x="5082601" y="124064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8" name="Oval 117"/>
          <p:cNvSpPr/>
          <p:nvPr/>
        </p:nvSpPr>
        <p:spPr>
          <a:xfrm>
            <a:off x="6286202" y="1240377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9" name="Oval 118"/>
          <p:cNvSpPr/>
          <p:nvPr/>
        </p:nvSpPr>
        <p:spPr>
          <a:xfrm>
            <a:off x="5397265" y="1737839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49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001278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87548" y="12644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4511303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4347" y="1260024"/>
            <a:ext cx="979065" cy="4163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agnetic Disk 14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6604236" y="2458139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597808" y="2742718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Agent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88968" y="2589665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26711" y="2576157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9902468" y="24789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71396" y="3206684"/>
            <a:ext cx="3937256" cy="2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gnetic Disk 31"/>
          <p:cNvSpPr/>
          <p:nvPr/>
        </p:nvSpPr>
        <p:spPr>
          <a:xfrm>
            <a:off x="6646876" y="3435916"/>
            <a:ext cx="506994" cy="783004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52715" y="4206512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Queue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53870" y="3750640"/>
            <a:ext cx="2554782" cy="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3929215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Master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47442" y="4078473"/>
            <a:ext cx="1141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789501" y="4852905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5640309" y="4997518"/>
            <a:ext cx="914400" cy="773810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46" name="Oval 45"/>
          <p:cNvSpPr/>
          <p:nvPr/>
        </p:nvSpPr>
        <p:spPr>
          <a:xfrm>
            <a:off x="4151289" y="123962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033866" y="1208856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2385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43909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45433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4695782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3903039"/>
            <a:ext cx="3281394" cy="17170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566636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</a:t>
            </a:r>
            <a:r>
              <a:rPr lang="en-US" sz="14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Cluster(s)</a:t>
            </a:r>
            <a:endParaRPr lang="en-US" sz="14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592039" y="1243268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4</a:t>
            </a:r>
          </a:p>
        </p:txBody>
      </p:sp>
      <p:sp>
        <p:nvSpPr>
          <p:cNvPr id="56" name="Oval 55"/>
          <p:cNvSpPr/>
          <p:nvPr/>
        </p:nvSpPr>
        <p:spPr>
          <a:xfrm>
            <a:off x="7598897" y="180278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950274" y="239952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6</a:t>
            </a:r>
          </a:p>
        </p:txBody>
      </p:sp>
      <p:sp>
        <p:nvSpPr>
          <p:cNvPr id="58" name="Oval 57"/>
          <p:cNvSpPr/>
          <p:nvPr/>
        </p:nvSpPr>
        <p:spPr>
          <a:xfrm>
            <a:off x="7598897" y="2381304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7</a:t>
            </a:r>
          </a:p>
        </p:txBody>
      </p:sp>
      <p:sp>
        <p:nvSpPr>
          <p:cNvPr id="59" name="Oval 58"/>
          <p:cNvSpPr/>
          <p:nvPr/>
        </p:nvSpPr>
        <p:spPr>
          <a:xfrm>
            <a:off x="7633033" y="3025580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8a</a:t>
            </a:r>
          </a:p>
        </p:txBody>
      </p:sp>
      <p:sp>
        <p:nvSpPr>
          <p:cNvPr id="60" name="Oval 59"/>
          <p:cNvSpPr/>
          <p:nvPr/>
        </p:nvSpPr>
        <p:spPr>
          <a:xfrm>
            <a:off x="7657474" y="3539843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8b</a:t>
            </a:r>
          </a:p>
        </p:txBody>
      </p:sp>
      <p:sp>
        <p:nvSpPr>
          <p:cNvPr id="61" name="Oval 60"/>
          <p:cNvSpPr/>
          <p:nvPr/>
        </p:nvSpPr>
        <p:spPr>
          <a:xfrm>
            <a:off x="7665023" y="3981955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9</a:t>
            </a:r>
          </a:p>
        </p:txBody>
      </p:sp>
      <p:sp>
        <p:nvSpPr>
          <p:cNvPr id="62" name="Oval 61"/>
          <p:cNvSpPr/>
          <p:nvPr/>
        </p:nvSpPr>
        <p:spPr>
          <a:xfrm>
            <a:off x="7654109" y="4712101"/>
            <a:ext cx="350820" cy="407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10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312242" y="212065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4739" y="2210263"/>
            <a:ext cx="1229221" cy="65702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Agent Executor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054868" y="26313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10207268" y="2783726"/>
            <a:ext cx="1229221" cy="7277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 Agent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9516672" y="2609133"/>
            <a:ext cx="195677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9708652" y="2210262"/>
            <a:ext cx="1997479" cy="1646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3509041" y="1107788"/>
            <a:ext cx="474484" cy="18979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ESP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9" y="1661052"/>
            <a:ext cx="1489364" cy="11014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53894" y="1457614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4565917" y="1091233"/>
            <a:ext cx="2794550" cy="2299351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04347" y="1260025"/>
            <a:ext cx="979065" cy="17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Dali Service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83525" y="1457614"/>
            <a:ext cx="820823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6604236" y="1314736"/>
            <a:ext cx="506994" cy="25724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>
            <a:off x="5783412" y="1432008"/>
            <a:ext cx="820824" cy="1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BACFB-32C9-2A4A-AA0C-51E202164DF1}"/>
              </a:ext>
            </a:extLst>
          </p:cNvPr>
          <p:cNvSpPr txBox="1"/>
          <p:nvPr/>
        </p:nvSpPr>
        <p:spPr>
          <a:xfrm>
            <a:off x="6604236" y="1563324"/>
            <a:ext cx="54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asklig Medium" panose="020B0509030403020204" pitchFamily="49" charset="0"/>
                <a:ea typeface="Hasklig Medium" panose="020B0509030403020204" pitchFamily="49" charset="0"/>
              </a:rPr>
              <a:t>ECLCC Queue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38729" y="1447008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301042" y="1253634"/>
            <a:ext cx="1229221" cy="9144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ECLCC Server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783412" y="2022188"/>
            <a:ext cx="2517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788968" y="2711849"/>
            <a:ext cx="2512074" cy="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91989" y="2216477"/>
            <a:ext cx="1229221" cy="17917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Roxie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A1D57A-B1D7-C94F-BF3B-1FC760CD46B6}"/>
              </a:ext>
            </a:extLst>
          </p:cNvPr>
          <p:cNvSpPr/>
          <p:nvPr/>
        </p:nvSpPr>
        <p:spPr>
          <a:xfrm>
            <a:off x="8289025" y="4680650"/>
            <a:ext cx="1229221" cy="164030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Thor Master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5505992" y="2857282"/>
            <a:ext cx="914400" cy="63188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Workunit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694670" y="71903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Dali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584D4-62BD-FA47-8553-68F207821A22}"/>
              </a:ext>
            </a:extLst>
          </p:cNvPr>
          <p:cNvSpPr/>
          <p:nvPr/>
        </p:nvSpPr>
        <p:spPr>
          <a:xfrm>
            <a:off x="9638809" y="49900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AE07BF-FFC7-734E-8545-D4D75163E332}"/>
              </a:ext>
            </a:extLst>
          </p:cNvPr>
          <p:cNvSpPr/>
          <p:nvPr/>
        </p:nvSpPr>
        <p:spPr>
          <a:xfrm>
            <a:off x="9791209" y="51424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CC5630-EB4B-5E4C-AB88-7C664CC2BF5D}"/>
              </a:ext>
            </a:extLst>
          </p:cNvPr>
          <p:cNvSpPr/>
          <p:nvPr/>
        </p:nvSpPr>
        <p:spPr>
          <a:xfrm>
            <a:off x="9943609" y="52948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1AEF39-93ED-5B48-ACFE-6A805FD58C1E}"/>
              </a:ext>
            </a:extLst>
          </p:cNvPr>
          <p:cNvSpPr/>
          <p:nvPr/>
        </p:nvSpPr>
        <p:spPr>
          <a:xfrm>
            <a:off x="10096009" y="5447217"/>
            <a:ext cx="1105785" cy="457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Slave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83982-C7FF-4441-B9F7-C4A0E8DDF99B}"/>
              </a:ext>
            </a:extLst>
          </p:cNvPr>
          <p:cNvSpPr/>
          <p:nvPr/>
        </p:nvSpPr>
        <p:spPr>
          <a:xfrm>
            <a:off x="8071652" y="4582656"/>
            <a:ext cx="3281394" cy="1825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078753" y="641779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Thor Cluster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73425" y="278042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Client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353894" y="2701243"/>
            <a:ext cx="116231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06004" y="2690637"/>
            <a:ext cx="792254" cy="1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8899556" y="3954778"/>
            <a:ext cx="0" cy="61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353894" y="3594731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ket 57">
            <a:extLst>
              <a:ext uri="{FF2B5EF4-FFF2-40B4-BE49-F238E27FC236}">
                <a16:creationId xmlns:a16="http://schemas.microsoft.com/office/drawing/2014/main" id="{DDF3AB15-6374-4D03-A76E-F0E464C97973}"/>
              </a:ext>
            </a:extLst>
          </p:cNvPr>
          <p:cNvSpPr/>
          <p:nvPr/>
        </p:nvSpPr>
        <p:spPr>
          <a:xfrm>
            <a:off x="9549636" y="2198526"/>
            <a:ext cx="244477" cy="1668943"/>
          </a:xfrm>
          <a:prstGeom prst="rightBracket">
            <a:avLst>
              <a:gd name="adj" fmla="val 93507"/>
            </a:avLst>
          </a:prstGeom>
          <a:ln w="38100" cap="rnd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847D4B-5370-4582-9B03-03DAAF433166}"/>
              </a:ext>
            </a:extLst>
          </p:cNvPr>
          <p:cNvGrpSpPr/>
          <p:nvPr/>
        </p:nvGrpSpPr>
        <p:grpSpPr>
          <a:xfrm>
            <a:off x="9577077" y="2529206"/>
            <a:ext cx="443015" cy="959964"/>
            <a:chOff x="10474985" y="2454377"/>
            <a:chExt cx="443015" cy="1791233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49ADC8C-A705-408D-9631-34ED1098EE96}"/>
                </a:ext>
              </a:extLst>
            </p:cNvPr>
            <p:cNvSpPr/>
            <p:nvPr/>
          </p:nvSpPr>
          <p:spPr>
            <a:xfrm rot="16200000">
              <a:off x="10403332" y="3245167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D2F78E39-1500-4249-9470-DD7436A85985}"/>
                </a:ext>
              </a:extLst>
            </p:cNvPr>
            <p:cNvSpPr/>
            <p:nvPr/>
          </p:nvSpPr>
          <p:spPr>
            <a:xfrm rot="5400000">
              <a:off x="10636695" y="2526030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86A591F3-1D65-4125-84ED-037EE5B11217}"/>
                </a:ext>
              </a:extLst>
            </p:cNvPr>
            <p:cNvSpPr/>
            <p:nvPr/>
          </p:nvSpPr>
          <p:spPr>
            <a:xfrm rot="5400000">
              <a:off x="10636695" y="3964305"/>
              <a:ext cx="352958" cy="20965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3" name="Freeform 5">
            <a:extLst>
              <a:ext uri="{FF2B5EF4-FFF2-40B4-BE49-F238E27FC236}">
                <a16:creationId xmlns:a16="http://schemas.microsoft.com/office/drawing/2014/main" id="{8340FBC5-526F-419D-8AEF-0C54730E1347}"/>
              </a:ext>
            </a:extLst>
          </p:cNvPr>
          <p:cNvSpPr>
            <a:spLocks noEditPoints="1"/>
          </p:cNvSpPr>
          <p:nvPr/>
        </p:nvSpPr>
        <p:spPr bwMode="auto">
          <a:xfrm>
            <a:off x="10262283" y="3188863"/>
            <a:ext cx="577272" cy="577272"/>
          </a:xfrm>
          <a:custGeom>
            <a:avLst/>
            <a:gdLst>
              <a:gd name="T0" fmla="*/ 322 w 662"/>
              <a:gd name="T1" fmla="*/ 194 h 663"/>
              <a:gd name="T2" fmla="*/ 402 w 662"/>
              <a:gd name="T3" fmla="*/ 210 h 663"/>
              <a:gd name="T4" fmla="*/ 523 w 662"/>
              <a:gd name="T5" fmla="*/ 101 h 663"/>
              <a:gd name="T6" fmla="*/ 519 w 662"/>
              <a:gd name="T7" fmla="*/ 59 h 663"/>
              <a:gd name="T8" fmla="*/ 258 w 662"/>
              <a:gd name="T9" fmla="*/ 9 h 663"/>
              <a:gd name="T10" fmla="*/ 239 w 662"/>
              <a:gd name="T11" fmla="*/ 46 h 663"/>
              <a:gd name="T12" fmla="*/ 459 w 662"/>
              <a:gd name="T13" fmla="*/ 87 h 663"/>
              <a:gd name="T14" fmla="*/ 338 w 662"/>
              <a:gd name="T15" fmla="*/ 139 h 663"/>
              <a:gd name="T16" fmla="*/ 459 w 662"/>
              <a:gd name="T17" fmla="*/ 87 h 663"/>
              <a:gd name="T18" fmla="*/ 233 w 662"/>
              <a:gd name="T19" fmla="*/ 234 h 663"/>
              <a:gd name="T20" fmla="*/ 244 w 662"/>
              <a:gd name="T21" fmla="*/ 199 h 663"/>
              <a:gd name="T22" fmla="*/ 170 w 662"/>
              <a:gd name="T23" fmla="*/ 52 h 663"/>
              <a:gd name="T24" fmla="*/ 97 w 662"/>
              <a:gd name="T25" fmla="*/ 97 h 663"/>
              <a:gd name="T26" fmla="*/ 37 w 662"/>
              <a:gd name="T27" fmla="*/ 485 h 663"/>
              <a:gd name="T28" fmla="*/ 62 w 662"/>
              <a:gd name="T29" fmla="*/ 500 h 663"/>
              <a:gd name="T30" fmla="*/ 191 w 662"/>
              <a:gd name="T31" fmla="*/ 406 h 663"/>
              <a:gd name="T32" fmla="*/ 142 w 662"/>
              <a:gd name="T33" fmla="*/ 374 h 663"/>
              <a:gd name="T34" fmla="*/ 136 w 662"/>
              <a:gd name="T35" fmla="*/ 136 h 663"/>
              <a:gd name="T36" fmla="*/ 186 w 662"/>
              <a:gd name="T37" fmla="*/ 204 h 663"/>
              <a:gd name="T38" fmla="*/ 604 w 662"/>
              <a:gd name="T39" fmla="*/ 144 h 663"/>
              <a:gd name="T40" fmla="*/ 562 w 662"/>
              <a:gd name="T41" fmla="*/ 140 h 663"/>
              <a:gd name="T42" fmla="*/ 455 w 662"/>
              <a:gd name="T43" fmla="*/ 272 h 663"/>
              <a:gd name="T44" fmla="*/ 331 w 662"/>
              <a:gd name="T45" fmla="*/ 470 h 663"/>
              <a:gd name="T46" fmla="*/ 225 w 662"/>
              <a:gd name="T47" fmla="*/ 450 h 663"/>
              <a:gd name="T48" fmla="*/ 102 w 662"/>
              <a:gd name="T49" fmla="*/ 558 h 663"/>
              <a:gd name="T50" fmla="*/ 331 w 662"/>
              <a:gd name="T51" fmla="*/ 663 h 663"/>
              <a:gd name="T52" fmla="*/ 662 w 662"/>
              <a:gd name="T53" fmla="*/ 332 h 663"/>
              <a:gd name="T54" fmla="*/ 526 w 662"/>
              <a:gd name="T55" fmla="*/ 527 h 663"/>
              <a:gd name="T56" fmla="*/ 175 w 662"/>
              <a:gd name="T57" fmla="*/ 559 h 663"/>
              <a:gd name="T58" fmla="*/ 331 w 662"/>
              <a:gd name="T59" fmla="*/ 525 h 663"/>
              <a:gd name="T60" fmla="*/ 513 w 662"/>
              <a:gd name="T61" fmla="*/ 267 h 663"/>
              <a:gd name="T62" fmla="*/ 526 w 662"/>
              <a:gd name="T63" fmla="*/ 527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2" h="663">
                <a:moveTo>
                  <a:pt x="295" y="177"/>
                </a:moveTo>
                <a:cubicBezTo>
                  <a:pt x="299" y="188"/>
                  <a:pt x="310" y="195"/>
                  <a:pt x="322" y="194"/>
                </a:cubicBezTo>
                <a:cubicBezTo>
                  <a:pt x="346" y="192"/>
                  <a:pt x="369" y="197"/>
                  <a:pt x="390" y="207"/>
                </a:cubicBezTo>
                <a:cubicBezTo>
                  <a:pt x="394" y="209"/>
                  <a:pt x="398" y="210"/>
                  <a:pt x="402" y="210"/>
                </a:cubicBezTo>
                <a:cubicBezTo>
                  <a:pt x="409" y="210"/>
                  <a:pt x="416" y="207"/>
                  <a:pt x="422" y="202"/>
                </a:cubicBezTo>
                <a:cubicBezTo>
                  <a:pt x="523" y="101"/>
                  <a:pt x="523" y="101"/>
                  <a:pt x="523" y="101"/>
                </a:cubicBezTo>
                <a:cubicBezTo>
                  <a:pt x="528" y="95"/>
                  <a:pt x="531" y="87"/>
                  <a:pt x="531" y="79"/>
                </a:cubicBezTo>
                <a:cubicBezTo>
                  <a:pt x="530" y="71"/>
                  <a:pt x="526" y="63"/>
                  <a:pt x="519" y="59"/>
                </a:cubicBezTo>
                <a:cubicBezTo>
                  <a:pt x="464" y="20"/>
                  <a:pt x="398" y="0"/>
                  <a:pt x="331" y="0"/>
                </a:cubicBezTo>
                <a:cubicBezTo>
                  <a:pt x="307" y="0"/>
                  <a:pt x="282" y="3"/>
                  <a:pt x="258" y="9"/>
                </a:cubicBezTo>
                <a:cubicBezTo>
                  <a:pt x="250" y="10"/>
                  <a:pt x="243" y="16"/>
                  <a:pt x="239" y="23"/>
                </a:cubicBezTo>
                <a:cubicBezTo>
                  <a:pt x="236" y="30"/>
                  <a:pt x="235" y="39"/>
                  <a:pt x="239" y="46"/>
                </a:cubicBezTo>
                <a:lnTo>
                  <a:pt x="295" y="177"/>
                </a:lnTo>
                <a:close/>
                <a:moveTo>
                  <a:pt x="459" y="87"/>
                </a:moveTo>
                <a:cubicBezTo>
                  <a:pt x="396" y="150"/>
                  <a:pt x="396" y="150"/>
                  <a:pt x="396" y="150"/>
                </a:cubicBezTo>
                <a:cubicBezTo>
                  <a:pt x="377" y="143"/>
                  <a:pt x="358" y="139"/>
                  <a:pt x="338" y="139"/>
                </a:cubicBezTo>
                <a:cubicBezTo>
                  <a:pt x="303" y="57"/>
                  <a:pt x="303" y="57"/>
                  <a:pt x="303" y="57"/>
                </a:cubicBezTo>
                <a:cubicBezTo>
                  <a:pt x="357" y="51"/>
                  <a:pt x="411" y="62"/>
                  <a:pt x="459" y="87"/>
                </a:cubicBezTo>
                <a:close/>
                <a:moveTo>
                  <a:pt x="200" y="376"/>
                </a:moveTo>
                <a:cubicBezTo>
                  <a:pt x="183" y="326"/>
                  <a:pt x="196" y="271"/>
                  <a:pt x="233" y="234"/>
                </a:cubicBezTo>
                <a:cubicBezTo>
                  <a:pt x="234" y="233"/>
                  <a:pt x="235" y="232"/>
                  <a:pt x="236" y="231"/>
                </a:cubicBezTo>
                <a:cubicBezTo>
                  <a:pt x="246" y="224"/>
                  <a:pt x="249" y="210"/>
                  <a:pt x="244" y="199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85" y="60"/>
                  <a:pt x="178" y="55"/>
                  <a:pt x="170" y="52"/>
                </a:cubicBezTo>
                <a:cubicBezTo>
                  <a:pt x="162" y="50"/>
                  <a:pt x="154" y="51"/>
                  <a:pt x="147" y="56"/>
                </a:cubicBezTo>
                <a:cubicBezTo>
                  <a:pt x="129" y="68"/>
                  <a:pt x="112" y="82"/>
                  <a:pt x="97" y="97"/>
                </a:cubicBezTo>
                <a:cubicBezTo>
                  <a:pt x="33" y="161"/>
                  <a:pt x="0" y="246"/>
                  <a:pt x="0" y="332"/>
                </a:cubicBezTo>
                <a:cubicBezTo>
                  <a:pt x="0" y="384"/>
                  <a:pt x="12" y="436"/>
                  <a:pt x="37" y="485"/>
                </a:cubicBezTo>
                <a:cubicBezTo>
                  <a:pt x="41" y="492"/>
                  <a:pt x="48" y="498"/>
                  <a:pt x="56" y="499"/>
                </a:cubicBezTo>
                <a:cubicBezTo>
                  <a:pt x="58" y="500"/>
                  <a:pt x="60" y="500"/>
                  <a:pt x="62" y="500"/>
                </a:cubicBezTo>
                <a:cubicBezTo>
                  <a:pt x="68" y="500"/>
                  <a:pt x="74" y="498"/>
                  <a:pt x="79" y="494"/>
                </a:cubicBezTo>
                <a:cubicBezTo>
                  <a:pt x="191" y="406"/>
                  <a:pt x="191" y="406"/>
                  <a:pt x="191" y="406"/>
                </a:cubicBezTo>
                <a:cubicBezTo>
                  <a:pt x="200" y="399"/>
                  <a:pt x="204" y="387"/>
                  <a:pt x="200" y="376"/>
                </a:cubicBezTo>
                <a:close/>
                <a:moveTo>
                  <a:pt x="142" y="374"/>
                </a:moveTo>
                <a:cubicBezTo>
                  <a:pt x="72" y="429"/>
                  <a:pt x="72" y="429"/>
                  <a:pt x="72" y="429"/>
                </a:cubicBezTo>
                <a:cubicBezTo>
                  <a:pt x="34" y="328"/>
                  <a:pt x="58" y="214"/>
                  <a:pt x="136" y="136"/>
                </a:cubicBezTo>
                <a:cubicBezTo>
                  <a:pt x="141" y="131"/>
                  <a:pt x="146" y="127"/>
                  <a:pt x="151" y="122"/>
                </a:cubicBezTo>
                <a:cubicBezTo>
                  <a:pt x="186" y="204"/>
                  <a:pt x="186" y="204"/>
                  <a:pt x="186" y="204"/>
                </a:cubicBezTo>
                <a:cubicBezTo>
                  <a:pt x="145" y="251"/>
                  <a:pt x="129" y="313"/>
                  <a:pt x="142" y="374"/>
                </a:cubicBezTo>
                <a:close/>
                <a:moveTo>
                  <a:pt x="604" y="144"/>
                </a:moveTo>
                <a:cubicBezTo>
                  <a:pt x="599" y="137"/>
                  <a:pt x="592" y="133"/>
                  <a:pt x="584" y="132"/>
                </a:cubicBezTo>
                <a:cubicBezTo>
                  <a:pt x="576" y="131"/>
                  <a:pt x="567" y="134"/>
                  <a:pt x="562" y="140"/>
                </a:cubicBezTo>
                <a:cubicBezTo>
                  <a:pt x="461" y="241"/>
                  <a:pt x="461" y="241"/>
                  <a:pt x="461" y="241"/>
                </a:cubicBezTo>
                <a:cubicBezTo>
                  <a:pt x="452" y="249"/>
                  <a:pt x="450" y="262"/>
                  <a:pt x="455" y="272"/>
                </a:cubicBezTo>
                <a:cubicBezTo>
                  <a:pt x="481" y="325"/>
                  <a:pt x="470" y="388"/>
                  <a:pt x="429" y="429"/>
                </a:cubicBezTo>
                <a:cubicBezTo>
                  <a:pt x="403" y="455"/>
                  <a:pt x="368" y="470"/>
                  <a:pt x="331" y="470"/>
                </a:cubicBezTo>
                <a:cubicBezTo>
                  <a:pt x="305" y="470"/>
                  <a:pt x="279" y="462"/>
                  <a:pt x="257" y="448"/>
                </a:cubicBezTo>
                <a:cubicBezTo>
                  <a:pt x="247" y="442"/>
                  <a:pt x="234" y="442"/>
                  <a:pt x="225" y="45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3"/>
                  <a:pt x="102" y="550"/>
                  <a:pt x="102" y="558"/>
                </a:cubicBezTo>
                <a:cubicBezTo>
                  <a:pt x="102" y="567"/>
                  <a:pt x="105" y="574"/>
                  <a:pt x="112" y="580"/>
                </a:cubicBezTo>
                <a:cubicBezTo>
                  <a:pt x="172" y="633"/>
                  <a:pt x="250" y="663"/>
                  <a:pt x="331" y="663"/>
                </a:cubicBezTo>
                <a:cubicBezTo>
                  <a:pt x="419" y="663"/>
                  <a:pt x="503" y="629"/>
                  <a:pt x="565" y="566"/>
                </a:cubicBezTo>
                <a:cubicBezTo>
                  <a:pt x="629" y="502"/>
                  <a:pt x="662" y="417"/>
                  <a:pt x="662" y="332"/>
                </a:cubicBezTo>
                <a:cubicBezTo>
                  <a:pt x="662" y="266"/>
                  <a:pt x="643" y="201"/>
                  <a:pt x="604" y="144"/>
                </a:cubicBezTo>
                <a:close/>
                <a:moveTo>
                  <a:pt x="526" y="527"/>
                </a:moveTo>
                <a:cubicBezTo>
                  <a:pt x="474" y="579"/>
                  <a:pt x="405" y="608"/>
                  <a:pt x="331" y="608"/>
                </a:cubicBezTo>
                <a:cubicBezTo>
                  <a:pt x="275" y="608"/>
                  <a:pt x="220" y="591"/>
                  <a:pt x="175" y="559"/>
                </a:cubicBezTo>
                <a:cubicBezTo>
                  <a:pt x="244" y="505"/>
                  <a:pt x="244" y="505"/>
                  <a:pt x="244" y="505"/>
                </a:cubicBezTo>
                <a:cubicBezTo>
                  <a:pt x="271" y="518"/>
                  <a:pt x="301" y="525"/>
                  <a:pt x="331" y="525"/>
                </a:cubicBezTo>
                <a:cubicBezTo>
                  <a:pt x="383" y="525"/>
                  <a:pt x="431" y="505"/>
                  <a:pt x="468" y="468"/>
                </a:cubicBezTo>
                <a:cubicBezTo>
                  <a:pt x="521" y="415"/>
                  <a:pt x="538" y="336"/>
                  <a:pt x="513" y="267"/>
                </a:cubicBezTo>
                <a:cubicBezTo>
                  <a:pt x="576" y="204"/>
                  <a:pt x="576" y="204"/>
                  <a:pt x="576" y="204"/>
                </a:cubicBezTo>
                <a:cubicBezTo>
                  <a:pt x="631" y="309"/>
                  <a:pt x="612" y="441"/>
                  <a:pt x="526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F08EB15-7722-4618-B1F6-2D85DB50F74E}"/>
              </a:ext>
            </a:extLst>
          </p:cNvPr>
          <p:cNvSpPr>
            <a:spLocks noEditPoints="1"/>
          </p:cNvSpPr>
          <p:nvPr/>
        </p:nvSpPr>
        <p:spPr bwMode="auto">
          <a:xfrm>
            <a:off x="10204844" y="2198526"/>
            <a:ext cx="692150" cy="692148"/>
          </a:xfrm>
          <a:custGeom>
            <a:avLst/>
            <a:gdLst>
              <a:gd name="T0" fmla="*/ 762 w 792"/>
              <a:gd name="T1" fmla="*/ 363 h 793"/>
              <a:gd name="T2" fmla="*/ 524 w 792"/>
              <a:gd name="T3" fmla="*/ 363 h 793"/>
              <a:gd name="T4" fmla="*/ 429 w 792"/>
              <a:gd name="T5" fmla="*/ 269 h 793"/>
              <a:gd name="T6" fmla="*/ 429 w 792"/>
              <a:gd name="T7" fmla="*/ 135 h 793"/>
              <a:gd name="T8" fmla="*/ 633 w 792"/>
              <a:gd name="T9" fmla="*/ 280 h 793"/>
              <a:gd name="T10" fmla="*/ 661 w 792"/>
              <a:gd name="T11" fmla="*/ 297 h 793"/>
              <a:gd name="T12" fmla="*/ 666 w 792"/>
              <a:gd name="T13" fmla="*/ 297 h 793"/>
              <a:gd name="T14" fmla="*/ 694 w 792"/>
              <a:gd name="T15" fmla="*/ 254 h 793"/>
              <a:gd name="T16" fmla="*/ 429 w 792"/>
              <a:gd name="T17" fmla="*/ 68 h 793"/>
              <a:gd name="T18" fmla="*/ 429 w 792"/>
              <a:gd name="T19" fmla="*/ 31 h 793"/>
              <a:gd name="T20" fmla="*/ 398 w 792"/>
              <a:gd name="T21" fmla="*/ 0 h 793"/>
              <a:gd name="T22" fmla="*/ 394 w 792"/>
              <a:gd name="T23" fmla="*/ 0 h 793"/>
              <a:gd name="T24" fmla="*/ 363 w 792"/>
              <a:gd name="T25" fmla="*/ 31 h 793"/>
              <a:gd name="T26" fmla="*/ 363 w 792"/>
              <a:gd name="T27" fmla="*/ 68 h 793"/>
              <a:gd name="T28" fmla="*/ 99 w 792"/>
              <a:gd name="T29" fmla="*/ 254 h 793"/>
              <a:gd name="T30" fmla="*/ 127 w 792"/>
              <a:gd name="T31" fmla="*/ 297 h 793"/>
              <a:gd name="T32" fmla="*/ 132 w 792"/>
              <a:gd name="T33" fmla="*/ 297 h 793"/>
              <a:gd name="T34" fmla="*/ 159 w 792"/>
              <a:gd name="T35" fmla="*/ 280 h 793"/>
              <a:gd name="T36" fmla="*/ 363 w 792"/>
              <a:gd name="T37" fmla="*/ 135 h 793"/>
              <a:gd name="T38" fmla="*/ 363 w 792"/>
              <a:gd name="T39" fmla="*/ 269 h 793"/>
              <a:gd name="T40" fmla="*/ 269 w 792"/>
              <a:gd name="T41" fmla="*/ 363 h 793"/>
              <a:gd name="T42" fmla="*/ 31 w 792"/>
              <a:gd name="T43" fmla="*/ 363 h 793"/>
              <a:gd name="T44" fmla="*/ 0 w 792"/>
              <a:gd name="T45" fmla="*/ 394 h 793"/>
              <a:gd name="T46" fmla="*/ 0 w 792"/>
              <a:gd name="T47" fmla="*/ 399 h 793"/>
              <a:gd name="T48" fmla="*/ 31 w 792"/>
              <a:gd name="T49" fmla="*/ 429 h 793"/>
              <a:gd name="T50" fmla="*/ 68 w 792"/>
              <a:gd name="T51" fmla="*/ 429 h 793"/>
              <a:gd name="T52" fmla="*/ 363 w 792"/>
              <a:gd name="T53" fmla="*/ 725 h 793"/>
              <a:gd name="T54" fmla="*/ 363 w 792"/>
              <a:gd name="T55" fmla="*/ 762 h 793"/>
              <a:gd name="T56" fmla="*/ 394 w 792"/>
              <a:gd name="T57" fmla="*/ 793 h 793"/>
              <a:gd name="T58" fmla="*/ 398 w 792"/>
              <a:gd name="T59" fmla="*/ 793 h 793"/>
              <a:gd name="T60" fmla="*/ 429 w 792"/>
              <a:gd name="T61" fmla="*/ 762 h 793"/>
              <a:gd name="T62" fmla="*/ 429 w 792"/>
              <a:gd name="T63" fmla="*/ 725 h 793"/>
              <a:gd name="T64" fmla="*/ 725 w 792"/>
              <a:gd name="T65" fmla="*/ 429 h 793"/>
              <a:gd name="T66" fmla="*/ 762 w 792"/>
              <a:gd name="T67" fmla="*/ 429 h 793"/>
              <a:gd name="T68" fmla="*/ 792 w 792"/>
              <a:gd name="T69" fmla="*/ 399 h 793"/>
              <a:gd name="T70" fmla="*/ 792 w 792"/>
              <a:gd name="T71" fmla="*/ 394 h 793"/>
              <a:gd name="T72" fmla="*/ 762 w 792"/>
              <a:gd name="T73" fmla="*/ 363 h 793"/>
              <a:gd name="T74" fmla="*/ 381 w 792"/>
              <a:gd name="T75" fmla="*/ 332 h 793"/>
              <a:gd name="T76" fmla="*/ 461 w 792"/>
              <a:gd name="T77" fmla="*/ 412 h 793"/>
              <a:gd name="T78" fmla="*/ 411 w 792"/>
              <a:gd name="T79" fmla="*/ 461 h 793"/>
              <a:gd name="T80" fmla="*/ 332 w 792"/>
              <a:gd name="T81" fmla="*/ 381 h 793"/>
              <a:gd name="T82" fmla="*/ 381 w 792"/>
              <a:gd name="T83" fmla="*/ 332 h 793"/>
              <a:gd name="T84" fmla="*/ 134 w 792"/>
              <a:gd name="T85" fmla="*/ 429 h 793"/>
              <a:gd name="T86" fmla="*/ 269 w 792"/>
              <a:gd name="T87" fmla="*/ 429 h 793"/>
              <a:gd name="T88" fmla="*/ 363 w 792"/>
              <a:gd name="T89" fmla="*/ 524 h 793"/>
              <a:gd name="T90" fmla="*/ 363 w 792"/>
              <a:gd name="T91" fmla="*/ 658 h 793"/>
              <a:gd name="T92" fmla="*/ 134 w 792"/>
              <a:gd name="T93" fmla="*/ 429 h 793"/>
              <a:gd name="T94" fmla="*/ 429 w 792"/>
              <a:gd name="T95" fmla="*/ 658 h 793"/>
              <a:gd name="T96" fmla="*/ 429 w 792"/>
              <a:gd name="T97" fmla="*/ 524 h 793"/>
              <a:gd name="T98" fmla="*/ 524 w 792"/>
              <a:gd name="T99" fmla="*/ 429 h 793"/>
              <a:gd name="T100" fmla="*/ 658 w 792"/>
              <a:gd name="T101" fmla="*/ 429 h 793"/>
              <a:gd name="T102" fmla="*/ 429 w 792"/>
              <a:gd name="T103" fmla="*/ 65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2" h="793">
                <a:moveTo>
                  <a:pt x="762" y="363"/>
                </a:moveTo>
                <a:cubicBezTo>
                  <a:pt x="524" y="363"/>
                  <a:pt x="524" y="363"/>
                  <a:pt x="524" y="363"/>
                </a:cubicBezTo>
                <a:cubicBezTo>
                  <a:pt x="512" y="317"/>
                  <a:pt x="475" y="281"/>
                  <a:pt x="429" y="269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519" y="146"/>
                  <a:pt x="595" y="202"/>
                  <a:pt x="633" y="280"/>
                </a:cubicBezTo>
                <a:cubicBezTo>
                  <a:pt x="638" y="291"/>
                  <a:pt x="649" y="297"/>
                  <a:pt x="661" y="297"/>
                </a:cubicBezTo>
                <a:cubicBezTo>
                  <a:pt x="666" y="297"/>
                  <a:pt x="666" y="297"/>
                  <a:pt x="666" y="297"/>
                </a:cubicBezTo>
                <a:cubicBezTo>
                  <a:pt x="688" y="297"/>
                  <a:pt x="704" y="274"/>
                  <a:pt x="694" y="254"/>
                </a:cubicBezTo>
                <a:cubicBezTo>
                  <a:pt x="645" y="153"/>
                  <a:pt x="546" y="80"/>
                  <a:pt x="429" y="68"/>
                </a:cubicBezTo>
                <a:cubicBezTo>
                  <a:pt x="429" y="31"/>
                  <a:pt x="429" y="31"/>
                  <a:pt x="429" y="31"/>
                </a:cubicBezTo>
                <a:cubicBezTo>
                  <a:pt x="429" y="14"/>
                  <a:pt x="415" y="0"/>
                  <a:pt x="398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7" y="0"/>
                  <a:pt x="363" y="14"/>
                  <a:pt x="363" y="31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246" y="80"/>
                  <a:pt x="147" y="153"/>
                  <a:pt x="99" y="254"/>
                </a:cubicBezTo>
                <a:cubicBezTo>
                  <a:pt x="89" y="274"/>
                  <a:pt x="104" y="297"/>
                  <a:pt x="127" y="297"/>
                </a:cubicBezTo>
                <a:cubicBezTo>
                  <a:pt x="132" y="297"/>
                  <a:pt x="132" y="297"/>
                  <a:pt x="132" y="297"/>
                </a:cubicBezTo>
                <a:cubicBezTo>
                  <a:pt x="143" y="297"/>
                  <a:pt x="154" y="291"/>
                  <a:pt x="159" y="280"/>
                </a:cubicBezTo>
                <a:cubicBezTo>
                  <a:pt x="198" y="202"/>
                  <a:pt x="273" y="146"/>
                  <a:pt x="363" y="135"/>
                </a:cubicBezTo>
                <a:cubicBezTo>
                  <a:pt x="363" y="269"/>
                  <a:pt x="363" y="269"/>
                  <a:pt x="363" y="269"/>
                </a:cubicBezTo>
                <a:cubicBezTo>
                  <a:pt x="317" y="281"/>
                  <a:pt x="281" y="317"/>
                  <a:pt x="269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14" y="363"/>
                  <a:pt x="0" y="377"/>
                  <a:pt x="0" y="39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cubicBezTo>
                  <a:pt x="68" y="429"/>
                  <a:pt x="68" y="429"/>
                  <a:pt x="68" y="429"/>
                </a:cubicBezTo>
                <a:cubicBezTo>
                  <a:pt x="83" y="585"/>
                  <a:pt x="208" y="709"/>
                  <a:pt x="363" y="725"/>
                </a:cubicBezTo>
                <a:cubicBezTo>
                  <a:pt x="363" y="762"/>
                  <a:pt x="363" y="762"/>
                  <a:pt x="363" y="762"/>
                </a:cubicBezTo>
                <a:cubicBezTo>
                  <a:pt x="363" y="779"/>
                  <a:pt x="377" y="793"/>
                  <a:pt x="394" y="793"/>
                </a:cubicBezTo>
                <a:cubicBezTo>
                  <a:pt x="398" y="793"/>
                  <a:pt x="398" y="793"/>
                  <a:pt x="398" y="793"/>
                </a:cubicBezTo>
                <a:cubicBezTo>
                  <a:pt x="415" y="793"/>
                  <a:pt x="429" y="779"/>
                  <a:pt x="429" y="762"/>
                </a:cubicBezTo>
                <a:cubicBezTo>
                  <a:pt x="429" y="725"/>
                  <a:pt x="429" y="725"/>
                  <a:pt x="429" y="725"/>
                </a:cubicBezTo>
                <a:cubicBezTo>
                  <a:pt x="585" y="709"/>
                  <a:pt x="709" y="585"/>
                  <a:pt x="725" y="429"/>
                </a:cubicBezTo>
                <a:cubicBezTo>
                  <a:pt x="762" y="429"/>
                  <a:pt x="762" y="429"/>
                  <a:pt x="762" y="429"/>
                </a:cubicBezTo>
                <a:cubicBezTo>
                  <a:pt x="778" y="429"/>
                  <a:pt x="792" y="416"/>
                  <a:pt x="792" y="399"/>
                </a:cubicBezTo>
                <a:cubicBezTo>
                  <a:pt x="792" y="394"/>
                  <a:pt x="792" y="394"/>
                  <a:pt x="792" y="394"/>
                </a:cubicBezTo>
                <a:cubicBezTo>
                  <a:pt x="792" y="377"/>
                  <a:pt x="778" y="363"/>
                  <a:pt x="762" y="363"/>
                </a:cubicBezTo>
                <a:close/>
                <a:moveTo>
                  <a:pt x="381" y="332"/>
                </a:moveTo>
                <a:cubicBezTo>
                  <a:pt x="429" y="321"/>
                  <a:pt x="471" y="363"/>
                  <a:pt x="461" y="412"/>
                </a:cubicBezTo>
                <a:cubicBezTo>
                  <a:pt x="455" y="436"/>
                  <a:pt x="436" y="455"/>
                  <a:pt x="411" y="461"/>
                </a:cubicBezTo>
                <a:cubicBezTo>
                  <a:pt x="363" y="472"/>
                  <a:pt x="321" y="429"/>
                  <a:pt x="332" y="381"/>
                </a:cubicBezTo>
                <a:cubicBezTo>
                  <a:pt x="337" y="357"/>
                  <a:pt x="357" y="338"/>
                  <a:pt x="381" y="332"/>
                </a:cubicBezTo>
                <a:close/>
                <a:moveTo>
                  <a:pt x="134" y="429"/>
                </a:moveTo>
                <a:cubicBezTo>
                  <a:pt x="269" y="429"/>
                  <a:pt x="269" y="429"/>
                  <a:pt x="269" y="429"/>
                </a:cubicBezTo>
                <a:cubicBezTo>
                  <a:pt x="281" y="476"/>
                  <a:pt x="317" y="512"/>
                  <a:pt x="363" y="524"/>
                </a:cubicBezTo>
                <a:cubicBezTo>
                  <a:pt x="363" y="658"/>
                  <a:pt x="363" y="658"/>
                  <a:pt x="363" y="658"/>
                </a:cubicBezTo>
                <a:cubicBezTo>
                  <a:pt x="244" y="643"/>
                  <a:pt x="149" y="549"/>
                  <a:pt x="134" y="429"/>
                </a:cubicBezTo>
                <a:close/>
                <a:moveTo>
                  <a:pt x="429" y="658"/>
                </a:moveTo>
                <a:cubicBezTo>
                  <a:pt x="429" y="524"/>
                  <a:pt x="429" y="524"/>
                  <a:pt x="429" y="524"/>
                </a:cubicBezTo>
                <a:cubicBezTo>
                  <a:pt x="475" y="512"/>
                  <a:pt x="512" y="476"/>
                  <a:pt x="524" y="429"/>
                </a:cubicBezTo>
                <a:cubicBezTo>
                  <a:pt x="658" y="429"/>
                  <a:pt x="658" y="429"/>
                  <a:pt x="658" y="429"/>
                </a:cubicBezTo>
                <a:cubicBezTo>
                  <a:pt x="643" y="549"/>
                  <a:pt x="548" y="643"/>
                  <a:pt x="429" y="658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9868129" y="285113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API Calls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770966-FAA1-9348-B34E-5DDE2E897858}"/>
              </a:ext>
            </a:extLst>
          </p:cNvPr>
          <p:cNvSpPr/>
          <p:nvPr/>
        </p:nvSpPr>
        <p:spPr>
          <a:xfrm>
            <a:off x="2529976" y="1107788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523B03-E4B0-DA4D-AB00-E8BB75CA0424}"/>
              </a:ext>
            </a:extLst>
          </p:cNvPr>
          <p:cNvSpPr/>
          <p:nvPr/>
        </p:nvSpPr>
        <p:spPr>
          <a:xfrm>
            <a:off x="4104396" y="109004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38A7CF1-1DA5-4642-9A2E-C199C6315C95}"/>
              </a:ext>
            </a:extLst>
          </p:cNvPr>
          <p:cNvSpPr/>
          <p:nvPr/>
        </p:nvSpPr>
        <p:spPr>
          <a:xfrm>
            <a:off x="5906347" y="1093343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70FA4C-A96A-FA42-9B5A-8C4E35B16EDE}"/>
              </a:ext>
            </a:extLst>
          </p:cNvPr>
          <p:cNvSpPr/>
          <p:nvPr/>
        </p:nvSpPr>
        <p:spPr>
          <a:xfrm>
            <a:off x="7409082" y="109688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C8F9D0D-F979-284E-B633-E3E070853A5A}"/>
              </a:ext>
            </a:extLst>
          </p:cNvPr>
          <p:cNvSpPr/>
          <p:nvPr/>
        </p:nvSpPr>
        <p:spPr>
          <a:xfrm>
            <a:off x="7409082" y="1843189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40D7B5-BDF1-CE44-B534-CC816F8DAB00}"/>
              </a:ext>
            </a:extLst>
          </p:cNvPr>
          <p:cNvSpPr/>
          <p:nvPr/>
        </p:nvSpPr>
        <p:spPr>
          <a:xfrm>
            <a:off x="2564789" y="23091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4B0FF-03B5-6642-9E51-F39D78AEEBBA}"/>
              </a:ext>
            </a:extLst>
          </p:cNvPr>
          <p:cNvSpPr/>
          <p:nvPr/>
        </p:nvSpPr>
        <p:spPr>
          <a:xfrm>
            <a:off x="4086504" y="2323987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A-7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721F515-3A35-FE43-B037-08A5FD361A4B}"/>
              </a:ext>
            </a:extLst>
          </p:cNvPr>
          <p:cNvSpPr/>
          <p:nvPr/>
        </p:nvSpPr>
        <p:spPr>
          <a:xfrm>
            <a:off x="6652220" y="23600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A-8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692AF6C-6C9B-C843-930E-3E1F0ED67041}"/>
              </a:ext>
            </a:extLst>
          </p:cNvPr>
          <p:cNvSpPr/>
          <p:nvPr/>
        </p:nvSpPr>
        <p:spPr>
          <a:xfrm>
            <a:off x="8944352" y="4095021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A-9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430F63-FAA8-E141-AE35-903BA9E045A9}"/>
              </a:ext>
            </a:extLst>
          </p:cNvPr>
          <p:cNvSpPr/>
          <p:nvPr/>
        </p:nvSpPr>
        <p:spPr>
          <a:xfrm>
            <a:off x="2564788" y="3228746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A8D594-E989-3B42-8EA9-9B513590A5DE}"/>
              </a:ext>
            </a:extLst>
          </p:cNvPr>
          <p:cNvCxnSpPr/>
          <p:nvPr/>
        </p:nvCxnSpPr>
        <p:spPr>
          <a:xfrm>
            <a:off x="2365911" y="3885394"/>
            <a:ext cx="5935131" cy="2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791751-CF1D-404F-A16F-C4B56824B089}"/>
              </a:ext>
            </a:extLst>
          </p:cNvPr>
          <p:cNvSpPr/>
          <p:nvPr/>
        </p:nvSpPr>
        <p:spPr>
          <a:xfrm>
            <a:off x="2564788" y="3668750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36E3985-0CA4-3140-9AA2-8AA197D2843C}"/>
              </a:ext>
            </a:extLst>
          </p:cNvPr>
          <p:cNvSpPr/>
          <p:nvPr/>
        </p:nvSpPr>
        <p:spPr>
          <a:xfrm>
            <a:off x="9638809" y="4077404"/>
            <a:ext cx="632725" cy="3498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B-3</a:t>
            </a:r>
          </a:p>
        </p:txBody>
      </p:sp>
    </p:spTree>
    <p:extLst>
      <p:ext uri="{BB962C8B-B14F-4D97-AF65-F5344CB8AC3E}">
        <p14:creationId xmlns:p14="http://schemas.microsoft.com/office/powerpoint/2010/main" val="277921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7" y="1999783"/>
            <a:ext cx="10725150" cy="2876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4428" y="1548143"/>
            <a:ext cx="932507" cy="12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5110681" y="1149038"/>
            <a:ext cx="2751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Import the Package</a:t>
            </a:r>
            <a:endParaRPr lang="en-US" sz="16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74618" y="1548143"/>
            <a:ext cx="1468170" cy="196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1728163" y="110614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Project root</a:t>
            </a:r>
            <a:endParaRPr lang="en-US" sz="16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3790" y="1638677"/>
            <a:ext cx="3268071" cy="151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8101803" y="840258"/>
            <a:ext cx="275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Fully qualify – &lt;</a:t>
            </a:r>
            <a:r>
              <a:rPr lang="en-US" sz="1600" dirty="0" err="1" smtClean="0">
                <a:latin typeface="Hasklig Medium" panose="020B0509030403020204" pitchFamily="49" charset="0"/>
                <a:ea typeface="Hasklig Medium" panose="020B0509030403020204" pitchFamily="49" charset="0"/>
              </a:rPr>
              <a:t>dir</a:t>
            </a:r>
            <a:r>
              <a:rPr lang="en-US" sz="16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&gt;.&lt;module&gt;.xyz</a:t>
            </a:r>
            <a:endParaRPr lang="en-US" sz="16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28163" y="1638678"/>
            <a:ext cx="2364003" cy="207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B7FAB2-EE23-F14C-B48B-AEC05DE81F4C}"/>
              </a:ext>
            </a:extLst>
          </p:cNvPr>
          <p:cNvSpPr txBox="1"/>
          <p:nvPr/>
        </p:nvSpPr>
        <p:spPr>
          <a:xfrm>
            <a:off x="3647492" y="1313097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asklig Medium" panose="020B0509030403020204" pitchFamily="49" charset="0"/>
                <a:ea typeface="Hasklig Medium" panose="020B0509030403020204" pitchFamily="49" charset="0"/>
              </a:rPr>
              <a:t>Package</a:t>
            </a:r>
            <a:endParaRPr lang="en-US" sz="1600" dirty="0"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Dirty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699524"/>
            <a:ext cx="11525249" cy="3033841"/>
          </a:xfrm>
        </p:spPr>
        <p:txBody>
          <a:bodyPr>
            <a:normAutofit/>
          </a:bodyPr>
          <a:lstStyle/>
          <a:p>
            <a:r>
              <a:rPr lang="en-US" dirty="0"/>
              <a:t>Not Clean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spelling, Incorrect Age Range</a:t>
            </a:r>
          </a:p>
          <a:p>
            <a:r>
              <a:rPr lang="en-US" dirty="0"/>
              <a:t>Misclassified Data –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e.g. Incorrect Gender Classification (Male vs. Female)</a:t>
            </a:r>
            <a:r>
              <a:rPr lang="en-US" i="1" dirty="0"/>
              <a:t> </a:t>
            </a:r>
          </a:p>
          <a:p>
            <a:r>
              <a:rPr lang="en-US" dirty="0"/>
              <a:t>Missing Values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missing state or city in an address</a:t>
            </a:r>
          </a:p>
          <a:p>
            <a:r>
              <a:rPr lang="en-US" dirty="0"/>
              <a:t>Has Duplication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repeating customer names</a:t>
            </a:r>
          </a:p>
          <a:p>
            <a:r>
              <a:rPr lang="en-US" dirty="0"/>
              <a:t>High Noise Levels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 data that is not relevant to the current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5" y="837210"/>
            <a:ext cx="11250881" cy="1466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4410" y="380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8810" y="8431"/>
            <a:ext cx="8708489" cy="50303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Vehicle Telematics Data – Cologne Germany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5" y="475135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994" y="2921887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Summary Report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70345"/>
              </p:ext>
            </p:extLst>
          </p:nvPr>
        </p:nvGraphicFramePr>
        <p:xfrm>
          <a:off x="2779994" y="4159748"/>
          <a:ext cx="9338125" cy="213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354">
                  <a:extLst>
                    <a:ext uri="{9D8B030D-6E8A-4147-A177-3AD203B41FA5}">
                      <a16:colId xmlns:a16="http://schemas.microsoft.com/office/drawing/2014/main" val="3860048808"/>
                    </a:ext>
                  </a:extLst>
                </a:gridCol>
                <a:gridCol w="2068990">
                  <a:extLst>
                    <a:ext uri="{9D8B030D-6E8A-4147-A177-3AD203B41FA5}">
                      <a16:colId xmlns:a16="http://schemas.microsoft.com/office/drawing/2014/main" val="161112069"/>
                    </a:ext>
                  </a:extLst>
                </a:gridCol>
                <a:gridCol w="1146531">
                  <a:extLst>
                    <a:ext uri="{9D8B030D-6E8A-4147-A177-3AD203B41FA5}">
                      <a16:colId xmlns:a16="http://schemas.microsoft.com/office/drawing/2014/main" val="411197449"/>
                    </a:ext>
                  </a:extLst>
                </a:gridCol>
                <a:gridCol w="1235033">
                  <a:extLst>
                    <a:ext uri="{9D8B030D-6E8A-4147-A177-3AD203B41FA5}">
                      <a16:colId xmlns:a16="http://schemas.microsoft.com/office/drawing/2014/main" val="3275712025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514855877"/>
                    </a:ext>
                  </a:extLst>
                </a:gridCol>
                <a:gridCol w="1882427">
                  <a:extLst>
                    <a:ext uri="{9D8B030D-6E8A-4147-A177-3AD203B41FA5}">
                      <a16:colId xmlns:a16="http://schemas.microsoft.com/office/drawing/2014/main" val="2350379450"/>
                    </a:ext>
                  </a:extLst>
                </a:gridCol>
              </a:tblGrid>
              <a:tr h="355272">
                <a:tc>
                  <a:txBody>
                    <a:bodyPr/>
                    <a:lstStyle/>
                    <a:p>
                      <a:r>
                        <a:rPr lang="en-US" sz="12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  <a:r>
                        <a:rPr lang="en-US" sz="1200" baseline="0" dirty="0"/>
                        <a:t> T</a:t>
                      </a:r>
                      <a:r>
                        <a:rPr lang="en-US" sz="1200" dirty="0"/>
                        <a:t>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</a:t>
                      </a:r>
                      <a:r>
                        <a:rPr lang="en-US" sz="1200" baseline="0" dirty="0"/>
                        <a:t> Rate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Fill Count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Cardinality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  <a:r>
                        <a:rPr lang="en-US" sz="1200" baseline="0" dirty="0"/>
                        <a:t> Type</a:t>
                      </a:r>
                      <a:endParaRPr lang="en-US" sz="12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0830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relative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82387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unsigned3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24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vehicle</a:t>
                      </a:r>
                      <a:r>
                        <a:rPr lang="en-US" sz="1200" u="sng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718,141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66533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150,338,677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real8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3384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99.999999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150,340,639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00198"/>
                  </a:ext>
                </a:extLst>
              </a:tr>
              <a:tr h="355272">
                <a:tc>
                  <a:txBody>
                    <a:bodyPr/>
                    <a:lstStyle/>
                    <a:p>
                      <a:r>
                        <a:rPr lang="en-US" sz="1200" u="sng" dirty="0">
                          <a:solidFill>
                            <a:srgbClr val="0070C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9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11371"/>
              </p:ext>
            </p:extLst>
          </p:nvPr>
        </p:nvGraphicFramePr>
        <p:xfrm>
          <a:off x="2779994" y="3230522"/>
          <a:ext cx="199387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876">
                  <a:extLst>
                    <a:ext uri="{9D8B030D-6E8A-4147-A177-3AD203B41FA5}">
                      <a16:colId xmlns:a16="http://schemas.microsoft.com/office/drawing/2014/main" val="1453156977"/>
                    </a:ext>
                  </a:extLst>
                </a:gridCol>
              </a:tblGrid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Record</a:t>
                      </a:r>
                      <a:r>
                        <a:rPr lang="en-US" sz="1200" baseline="0" dirty="0"/>
                        <a:t> Count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87197"/>
                  </a:ext>
                </a:extLst>
              </a:tr>
              <a:tr h="250987">
                <a:tc>
                  <a:txBody>
                    <a:bodyPr/>
                    <a:lstStyle/>
                    <a:p>
                      <a:r>
                        <a:rPr lang="en-US" sz="1200" dirty="0"/>
                        <a:t>354,358,979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742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0582" y="391378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Column Report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384801" y="2493818"/>
            <a:ext cx="484632" cy="428069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739" y="2523753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b="1" dirty="0"/>
              <a:t>HPCC Data Profile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9945090" y="2763252"/>
            <a:ext cx="2067951" cy="347102"/>
          </a:xfrm>
          <a:prstGeom prst="borderCallout1">
            <a:avLst>
              <a:gd name="adj1" fmla="val 46120"/>
              <a:gd name="adj2" fmla="val 281"/>
              <a:gd name="adj3" fmla="val 637394"/>
              <a:gd name="adj4" fmla="val -287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718,141 unique Vehicles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7016315" y="2972400"/>
            <a:ext cx="2067951" cy="569521"/>
          </a:xfrm>
          <a:prstGeom prst="borderCallout1">
            <a:avLst>
              <a:gd name="adj1" fmla="val 106326"/>
              <a:gd name="adj2" fmla="val 48519"/>
              <a:gd name="adj3" fmla="val 463722"/>
              <a:gd name="adj4" fmla="val 970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a few records  with blank y values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10124049" y="3257160"/>
            <a:ext cx="2067951" cy="806244"/>
          </a:xfrm>
          <a:prstGeom prst="borderCallout1">
            <a:avLst>
              <a:gd name="adj1" fmla="val 106326"/>
              <a:gd name="adj2" fmla="val 48519"/>
              <a:gd name="adj3" fmla="val 294388"/>
              <a:gd name="adj4" fmla="val 3496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Recognized as a string. Expected to be a real8. Data is not clean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05050" y="4381230"/>
            <a:ext cx="1128155" cy="16395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786826"/>
              </p:ext>
            </p:extLst>
          </p:nvPr>
        </p:nvGraphicFramePr>
        <p:xfrm>
          <a:off x="10886" y="2440670"/>
          <a:ext cx="2505694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47">
                  <a:extLst>
                    <a:ext uri="{9D8B030D-6E8A-4147-A177-3AD203B41FA5}">
                      <a16:colId xmlns:a16="http://schemas.microsoft.com/office/drawing/2014/main" val="126862516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2411029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3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182,861,502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4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75,683,713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2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20,458,456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99999.999999999999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14012"/>
                  </a:ext>
                </a:extLst>
              </a:tr>
            </a:tbl>
          </a:graphicData>
        </a:graphic>
      </p:graphicFrame>
      <p:sp>
        <p:nvSpPr>
          <p:cNvPr id="22" name="Line Callout 1 21"/>
          <p:cNvSpPr/>
          <p:nvPr/>
        </p:nvSpPr>
        <p:spPr>
          <a:xfrm>
            <a:off x="94769" y="4988653"/>
            <a:ext cx="2067951" cy="569521"/>
          </a:xfrm>
          <a:prstGeom prst="borderCallout1">
            <a:avLst>
              <a:gd name="adj1" fmla="val -2623"/>
              <a:gd name="adj2" fmla="val 50625"/>
              <a:gd name="adj3" fmla="val -134540"/>
              <a:gd name="adj4" fmla="val 3075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Indicates a speed &gt;= 1000 meters/second</a:t>
            </a:r>
          </a:p>
        </p:txBody>
      </p:sp>
    </p:spTree>
    <p:extLst>
      <p:ext uri="{BB962C8B-B14F-4D97-AF65-F5344CB8AC3E}">
        <p14:creationId xmlns:p14="http://schemas.microsoft.com/office/powerpoint/2010/main" val="21999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33375" y="3644939"/>
            <a:ext cx="112490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681618" y="1425694"/>
            <a:ext cx="2720520" cy="1682514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Flavio Villanustre,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Javio</a:t>
            </a: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 Villanustre, Atlanta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4416" y="3429000"/>
            <a:ext cx="1374924" cy="431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INPUT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86" y="1565405"/>
            <a:ext cx="241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NEGATIVES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4297377"/>
            <a:ext cx="2802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asklig Medium" panose="020B0509030403020204" pitchFamily="49" charset="0"/>
                <a:ea typeface="Hasklig Medium" panose="020B0509030403020204" pitchFamily="49" charset="0"/>
              </a:rPr>
              <a:t>Eliminate </a:t>
            </a:r>
            <a:r>
              <a:rPr lang="en-US" sz="1600" b="1" spc="80" dirty="0">
                <a:latin typeface="Hasklig Medium" panose="020B0509030403020204" pitchFamily="49" charset="0"/>
                <a:ea typeface="Hasklig Medium" panose="020B0509030403020204" pitchFamily="49" charset="0"/>
              </a:rPr>
              <a:t>FALSE POSITIVES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681618" y="4180115"/>
            <a:ext cx="2720520" cy="1705980"/>
          </a:xfrm>
          <a:prstGeom prst="roundRect">
            <a:avLst>
              <a:gd name="adj" fmla="val 992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  <a:p>
            <a:pPr marL="45720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John Smith, Atlanta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77838" y="3429000"/>
            <a:ext cx="1374924" cy="4318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OUTPUT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849655" y="4076701"/>
            <a:ext cx="5611832" cy="741276"/>
            <a:chOff x="5987441" y="4076701"/>
            <a:chExt cx="5611832" cy="741276"/>
          </a:xfrm>
        </p:grpSpPr>
        <p:sp>
          <p:nvSpPr>
            <p:cNvPr id="46" name="Rounded Rectangle 45"/>
            <p:cNvSpPr/>
            <p:nvPr/>
          </p:nvSpPr>
          <p:spPr>
            <a:xfrm>
              <a:off x="5987441" y="4218738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301593" y="4076701"/>
              <a:ext cx="4297680" cy="741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</a:t>
              </a:r>
              <a:r>
                <a:rPr lang="en-US" sz="1400" dirty="0">
                  <a:solidFill>
                    <a:schemeClr val="tx1"/>
                  </a:solidFill>
                  <a:latin typeface="Hasklig Medium" panose="020B0509030403020204" pitchFamily="49" charset="0"/>
                  <a:ea typeface="Hasklig Medium" panose="020B0509030403020204" pitchFamily="49" charset="0"/>
                </a:rPr>
                <a:t>John Smith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 and the city for both the records match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96196" y="737652"/>
            <a:ext cx="6366577" cy="1264647"/>
            <a:chOff x="5180631" y="726117"/>
            <a:chExt cx="8791101" cy="1264647"/>
          </a:xfrm>
        </p:grpSpPr>
        <p:sp>
          <p:nvSpPr>
            <p:cNvPr id="50" name="Rounded Rectangle 49"/>
            <p:cNvSpPr/>
            <p:nvPr/>
          </p:nvSpPr>
          <p:spPr>
            <a:xfrm>
              <a:off x="5180631" y="1108205"/>
              <a:ext cx="1976993" cy="457200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47894" y="726117"/>
              <a:ext cx="6923838" cy="1264647"/>
            </a:xfrm>
            <a:prstGeom prst="roundRect">
              <a:avLst>
                <a:gd name="adj" fmla="val 897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“Villanustre”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is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small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only one present in Atlanta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49655" y="2212695"/>
            <a:ext cx="5611832" cy="951107"/>
            <a:chOff x="5987441" y="2212695"/>
            <a:chExt cx="5611832" cy="951107"/>
          </a:xfrm>
        </p:grpSpPr>
        <p:sp>
          <p:nvSpPr>
            <p:cNvPr id="47" name="Rounded Rectangle 46"/>
            <p:cNvSpPr/>
            <p:nvPr/>
          </p:nvSpPr>
          <p:spPr>
            <a:xfrm>
              <a:off x="5987441" y="2595019"/>
              <a:ext cx="1443691" cy="457200"/>
            </a:xfrm>
            <a:prstGeom prst="roundRect">
              <a:avLst>
                <a:gd name="adj" fmla="val 33334"/>
              </a:avLst>
            </a:prstGeom>
            <a:solidFill>
              <a:schemeClr val="accent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ERROR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301593" y="2212695"/>
              <a:ext cx="4297680" cy="9511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rules determine that “Flavio“ and “</a:t>
              </a:r>
              <a:r>
                <a:rPr lang="en-US" sz="1400" dirty="0" err="1">
                  <a:latin typeface="Hasklig Medium" panose="020B0509030403020204" pitchFamily="49" charset="0"/>
                  <a:ea typeface="Hasklig Medium" panose="020B0509030403020204" pitchFamily="49" charset="0"/>
                </a:rPr>
                <a:t>Javio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” are not the same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724395" y="5027806"/>
            <a:ext cx="6438378" cy="990600"/>
            <a:chOff x="5089198" y="5027966"/>
            <a:chExt cx="6438378" cy="990600"/>
          </a:xfrm>
        </p:grpSpPr>
        <p:sp>
          <p:nvSpPr>
            <p:cNvPr id="48" name="Rounded Rectangle 47"/>
            <p:cNvSpPr/>
            <p:nvPr/>
          </p:nvSpPr>
          <p:spPr>
            <a:xfrm>
              <a:off x="5089198" y="5249897"/>
              <a:ext cx="1595859" cy="496626"/>
            </a:xfrm>
            <a:prstGeom prst="roundRect">
              <a:avLst>
                <a:gd name="adj" fmla="val 33334"/>
              </a:avLst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109728" rtlCol="0" anchor="ctr"/>
            <a:lstStyle/>
            <a:p>
              <a:r>
                <a:rPr lang="en-US" b="1" spc="9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CORRECT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98274" y="5027966"/>
              <a:ext cx="5029302" cy="990600"/>
            </a:xfrm>
            <a:prstGeom prst="roundRect">
              <a:avLst>
                <a:gd name="adj" fmla="val 1089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 sz="1400" b="1" spc="8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NO MATCH —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the system has learnt that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“John Smith” is not specific 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because the frequency of occurrence is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large</a:t>
              </a:r>
              <a:r>
                <a:rPr lang="en-US" sz="1400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 and there are </a:t>
              </a:r>
              <a:r>
                <a:rPr lang="en-US" sz="1400" b="1" dirty="0">
                  <a:latin typeface="Hasklig Medium" panose="020B0509030403020204" pitchFamily="49" charset="0"/>
                  <a:ea typeface="Hasklig Medium" panose="020B0509030403020204" pitchFamily="49" charset="0"/>
                </a:rPr>
                <a:t>many present in Atlanta  </a:t>
              </a:r>
            </a:p>
          </p:txBody>
        </p:sp>
      </p:grpSp>
      <p:cxnSp>
        <p:nvCxnSpPr>
          <p:cNvPr id="53" name="Straight Arrow Connector 52"/>
          <p:cNvCxnSpPr>
            <a:cxnSpLocks/>
            <a:stCxn id="5" idx="3"/>
            <a:endCxn id="50" idx="1"/>
          </p:cNvCxnSpPr>
          <p:nvPr/>
        </p:nvCxnSpPr>
        <p:spPr>
          <a:xfrm flipV="1">
            <a:off x="5402138" y="1348340"/>
            <a:ext cx="394058" cy="9186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" idx="3"/>
            <a:endCxn id="47" idx="1"/>
          </p:cNvCxnSpPr>
          <p:nvPr/>
        </p:nvCxnSpPr>
        <p:spPr>
          <a:xfrm>
            <a:off x="5402138" y="2266951"/>
            <a:ext cx="447517" cy="5566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303262" y="2168075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  <p:cxnSp>
        <p:nvCxnSpPr>
          <p:cNvPr id="62" name="Straight Arrow Connector 61"/>
          <p:cNvCxnSpPr>
            <a:cxnSpLocks/>
            <a:endCxn id="48" idx="1"/>
          </p:cNvCxnSpPr>
          <p:nvPr/>
        </p:nvCxnSpPr>
        <p:spPr>
          <a:xfrm>
            <a:off x="5402138" y="5027806"/>
            <a:ext cx="322257" cy="47024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46" idx="1"/>
          </p:cNvCxnSpPr>
          <p:nvPr/>
        </p:nvCxnSpPr>
        <p:spPr>
          <a:xfrm flipV="1">
            <a:off x="5402138" y="4447338"/>
            <a:ext cx="447517" cy="58046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303262" y="4934229"/>
            <a:ext cx="197752" cy="19775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  <a:latin typeface="Hasklig Medium" panose="020B0509030403020204" pitchFamily="49" charset="0"/>
              <a:ea typeface="Hasklig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38" grpId="0"/>
      <p:bldP spid="41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238" y="2643737"/>
            <a:ext cx="11520490" cy="907100"/>
          </a:xfrm>
        </p:spPr>
        <p:txBody>
          <a:bodyPr/>
          <a:lstStyle/>
          <a:p>
            <a:r>
              <a:rPr lang="en-US" dirty="0"/>
              <a:t>Well, we can solve this using ETL tools and an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549" y="2405243"/>
            <a:ext cx="5475143" cy="3152862"/>
          </a:xfrm>
        </p:spPr>
        <p:txBody>
          <a:bodyPr>
            <a:normAutofit/>
          </a:bodyPr>
          <a:lstStyle/>
          <a:p>
            <a:r>
              <a:rPr lang="en-US" dirty="0"/>
              <a:t>Not Clean</a:t>
            </a:r>
          </a:p>
          <a:p>
            <a:r>
              <a:rPr lang="en-US" dirty="0"/>
              <a:t>Misclassified Data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Has Duplication</a:t>
            </a:r>
          </a:p>
          <a:p>
            <a:r>
              <a:rPr lang="en-US" dirty="0"/>
              <a:t>High Noise Levels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6549" y="6909779"/>
            <a:ext cx="398036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35281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200" dirty="0"/>
              <a:t>Problems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497" y="14908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70C0"/>
                </a:solidFill>
              </a:rPr>
              <a:t>Solutions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82727" y="2773390"/>
            <a:ext cx="5475143" cy="223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Many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Big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Purpose Built Technology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288085" y="2408222"/>
            <a:ext cx="5475143" cy="302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Not Clean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Misclassified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Missing Values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Has Duplication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High Noise Levels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6264" y="3137837"/>
            <a:ext cx="3023754" cy="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19845" y="3366437"/>
            <a:ext cx="3491346" cy="38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6843" y="3626210"/>
            <a:ext cx="3263175" cy="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56264" y="3854808"/>
            <a:ext cx="3054927" cy="105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92481" y="2571497"/>
            <a:ext cx="4187537" cy="37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as a solution</a:t>
            </a:r>
          </a:p>
        </p:txBody>
      </p:sp>
    </p:spTree>
    <p:extLst>
      <p:ext uri="{BB962C8B-B14F-4D97-AF65-F5344CB8AC3E}">
        <p14:creationId xmlns:p14="http://schemas.microsoft.com/office/powerpoint/2010/main" val="1628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3275"/>
              </p:ext>
            </p:extLst>
          </p:nvPr>
        </p:nvGraphicFramePr>
        <p:xfrm>
          <a:off x="1727419" y="116239"/>
          <a:ext cx="9401792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05469"/>
              </p:ext>
            </p:extLst>
          </p:nvPr>
        </p:nvGraphicFramePr>
        <p:xfrm>
          <a:off x="2184616" y="1974668"/>
          <a:ext cx="8788182" cy="41183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251962960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229358031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264418344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8907879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5133915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63090870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2472905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61050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241407244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2442315413"/>
                    </a:ext>
                  </a:extLst>
                </a:gridCol>
              </a:tblGrid>
              <a:tr h="4118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6035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 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JONES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ST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ARVADA 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80004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484737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874" y="28131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Moved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54424"/>
              </p:ext>
            </p:extLst>
          </p:nvPr>
        </p:nvGraphicFramePr>
        <p:xfrm>
          <a:off x="2184616" y="2924876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711895254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97766688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866066279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3206158023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53956440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3685293191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881058042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84239559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4025405598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1556987880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MARSUPIAL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221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785" y="18865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307"/>
              </p:ext>
            </p:extLst>
          </p:nvPr>
        </p:nvGraphicFramePr>
        <p:xfrm>
          <a:off x="2184616" y="3773679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570523559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1460953186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85579139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2805198827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925405479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2128971217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2599319970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96016529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742520427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701144862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7789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668" y="3739770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Changed Last Name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2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84074"/>
              </p:ext>
            </p:extLst>
          </p:nvPr>
        </p:nvGraphicFramePr>
        <p:xfrm>
          <a:off x="2184616" y="4675563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3288889490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558229191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3067135013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590325030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1571189884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918176848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3728429698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1427005175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2811316205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32733981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KANGAROO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9170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14TH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AVE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LAKEWOOD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80226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Hasklig Medium" panose="020B0509030403020204" pitchFamily="49" charset="0"/>
                        <a:ea typeface="Hasklig Medium" panose="020B0509030403020204" pitchFamily="49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034295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133" y="4568066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Used Middle Initial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3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 + 2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41918"/>
              </p:ext>
            </p:extLst>
          </p:nvPr>
        </p:nvGraphicFramePr>
        <p:xfrm>
          <a:off x="2184616" y="5526677"/>
          <a:ext cx="8788182" cy="398451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037177">
                  <a:extLst>
                    <a:ext uri="{9D8B030D-6E8A-4147-A177-3AD203B41FA5}">
                      <a16:colId xmlns:a16="http://schemas.microsoft.com/office/drawing/2014/main" val="4082773682"/>
                    </a:ext>
                  </a:extLst>
                </a:gridCol>
                <a:gridCol w="941988">
                  <a:extLst>
                    <a:ext uri="{9D8B030D-6E8A-4147-A177-3AD203B41FA5}">
                      <a16:colId xmlns:a16="http://schemas.microsoft.com/office/drawing/2014/main" val="3288197367"/>
                    </a:ext>
                  </a:extLst>
                </a:gridCol>
                <a:gridCol w="1349936">
                  <a:extLst>
                    <a:ext uri="{9D8B030D-6E8A-4147-A177-3AD203B41FA5}">
                      <a16:colId xmlns:a16="http://schemas.microsoft.com/office/drawing/2014/main" val="4013623776"/>
                    </a:ext>
                  </a:extLst>
                </a:gridCol>
                <a:gridCol w="763975">
                  <a:extLst>
                    <a:ext uri="{9D8B030D-6E8A-4147-A177-3AD203B41FA5}">
                      <a16:colId xmlns:a16="http://schemas.microsoft.com/office/drawing/2014/main" val="1829269812"/>
                    </a:ext>
                  </a:extLst>
                </a:gridCol>
                <a:gridCol w="578544">
                  <a:extLst>
                    <a:ext uri="{9D8B030D-6E8A-4147-A177-3AD203B41FA5}">
                      <a16:colId xmlns:a16="http://schemas.microsoft.com/office/drawing/2014/main" val="3728662665"/>
                    </a:ext>
                  </a:extLst>
                </a:gridCol>
                <a:gridCol w="956823">
                  <a:extLst>
                    <a:ext uri="{9D8B030D-6E8A-4147-A177-3AD203B41FA5}">
                      <a16:colId xmlns:a16="http://schemas.microsoft.com/office/drawing/2014/main" val="4214890202"/>
                    </a:ext>
                  </a:extLst>
                </a:gridCol>
                <a:gridCol w="637882">
                  <a:extLst>
                    <a:ext uri="{9D8B030D-6E8A-4147-A177-3AD203B41FA5}">
                      <a16:colId xmlns:a16="http://schemas.microsoft.com/office/drawing/2014/main" val="177883289"/>
                    </a:ext>
                  </a:extLst>
                </a:gridCol>
                <a:gridCol w="1154575">
                  <a:extLst>
                    <a:ext uri="{9D8B030D-6E8A-4147-A177-3AD203B41FA5}">
                      <a16:colId xmlns:a16="http://schemas.microsoft.com/office/drawing/2014/main" val="2873339794"/>
                    </a:ext>
                  </a:extLst>
                </a:gridCol>
                <a:gridCol w="650728">
                  <a:extLst>
                    <a:ext uri="{9D8B030D-6E8A-4147-A177-3AD203B41FA5}">
                      <a16:colId xmlns:a16="http://schemas.microsoft.com/office/drawing/2014/main" val="3157823751"/>
                    </a:ext>
                  </a:extLst>
                </a:gridCol>
                <a:gridCol w="716554">
                  <a:extLst>
                    <a:ext uri="{9D8B030D-6E8A-4147-A177-3AD203B41FA5}">
                      <a16:colId xmlns:a16="http://schemas.microsoft.com/office/drawing/2014/main" val="3765259351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KAREN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  <a:latin typeface="Hasklig Medium" panose="020B0509030403020204" pitchFamily="49" charset="0"/>
                          <a:ea typeface="Hasklig Medium" panose="020B0509030403020204" pitchFamily="49" charset="0"/>
                        </a:rPr>
                        <a:t>MARCIA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Hasklig Medium" panose="020B0509030403020204" pitchFamily="49" charset="0"/>
                        <a:ea typeface="Hasklig Medium" panose="020B0509030403020204" pitchFamily="49" charset="0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KANGAROO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5865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W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OHIO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AVE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LAKEWOOD 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CO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u="none" strike="noStrike" kern="1200" dirty="0">
                          <a:effectLst/>
                        </a:rPr>
                        <a:t>80226</a:t>
                      </a:r>
                      <a:endParaRPr lang="en-US" sz="1400" b="1" i="0" u="none" strike="noStrike" kern="1200" dirty="0">
                        <a:solidFill>
                          <a:schemeClr val="accent3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66108673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1899" y="5438652"/>
            <a:ext cx="1020100" cy="3086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Match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Source 1 </a:t>
            </a:r>
          </a:p>
          <a:p>
            <a:pPr algn="l"/>
            <a:r>
              <a:rPr lang="en-US" sz="1400" dirty="0">
                <a:latin typeface="Hasklig Medium" panose="020B0509030403020204" pitchFamily="49" charset="0"/>
                <a:ea typeface="Hasklig Medium" panose="020B0509030403020204" pitchFamily="49" charset="0"/>
              </a:rPr>
              <a:t>@ time N + 3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85" y="657088"/>
            <a:ext cx="133550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b="1" dirty="0">
                <a:solidFill>
                  <a:srgbClr val="0070C0"/>
                </a:solidFill>
                <a:latin typeface="Hasklig Medium" panose="020B0509030403020204" pitchFamily="49" charset="0"/>
                <a:ea typeface="Hasklig Medium" panose="020B0509030403020204" pitchFamily="49" charset="0"/>
              </a:rPr>
              <a:t>Are they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284384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HPCC Systems - 2015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4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47539</TotalTime>
  <Words>2638</Words>
  <Application>Microsoft Office PowerPoint</Application>
  <PresentationFormat>Widescreen</PresentationFormat>
  <Paragraphs>741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Calibri Light</vt:lpstr>
      <vt:lpstr>Droid Serif</vt:lpstr>
      <vt:lpstr>Hasklig Medium</vt:lpstr>
      <vt:lpstr>Segoe UI</vt:lpstr>
      <vt:lpstr>Source Sans Pro</vt:lpstr>
      <vt:lpstr>Wingdings</vt:lpstr>
      <vt:lpstr>HPCC Systems - 2015 Template</vt:lpstr>
      <vt:lpstr>1_LNRS - 2016 Template</vt:lpstr>
      <vt:lpstr>Office Theme</vt:lpstr>
      <vt:lpstr>1_HPCC Systems - 2015 Template</vt:lpstr>
      <vt:lpstr>2_HPCC Systems - 2015 Template</vt:lpstr>
      <vt:lpstr>Architecture</vt:lpstr>
      <vt:lpstr>Why HPCC (or any other Big Data platform)?</vt:lpstr>
      <vt:lpstr>To Solve The Dirty Data Problem</vt:lpstr>
      <vt:lpstr>Examples of Dirty Data</vt:lpstr>
      <vt:lpstr>PowerPoint Presentation</vt:lpstr>
      <vt:lpstr>PowerPoint Presentation</vt:lpstr>
      <vt:lpstr>Well, we can solve this using ETL tools and an RDBMS</vt:lpstr>
      <vt:lpstr>Big Data as a solution</vt:lpstr>
      <vt:lpstr>PowerPoint Presentation</vt:lpstr>
      <vt:lpstr>PowerPoint Presentation</vt:lpstr>
      <vt:lpstr>The Data Maturity Process</vt:lpstr>
      <vt:lpstr>PowerPoint Presentation</vt:lpstr>
      <vt:lpstr>2: LEARN Step</vt:lpstr>
      <vt:lpstr>3: DECISION Step  (Real-time or Batch)</vt:lpstr>
      <vt:lpstr>HPCC Systems Architecture</vt:lpstr>
      <vt:lpstr>PowerPoint Presentation</vt:lpstr>
      <vt:lpstr>PowerPoint Presentation</vt:lpstr>
      <vt:lpstr>Thor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ROXIE Cluster</vt:lpstr>
      <vt:lpstr>PowerPoint Presentation</vt:lpstr>
      <vt:lpstr>PowerPoint Presentation</vt:lpstr>
      <vt:lpstr>PowerPoint Presentation</vt:lpstr>
      <vt:lpstr>ROXIE Data Flow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Chala, Arjuna (RIS-ATL)</cp:lastModifiedBy>
  <cp:revision>1393</cp:revision>
  <cp:lastPrinted>2018-02-05T04:14:58Z</cp:lastPrinted>
  <dcterms:created xsi:type="dcterms:W3CDTF">2015-07-26T09:19:47Z</dcterms:created>
  <dcterms:modified xsi:type="dcterms:W3CDTF">2018-04-07T14:33:42Z</dcterms:modified>
</cp:coreProperties>
</file>